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71" r:id="rId5"/>
    <p:sldId id="259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1" d="100"/>
          <a:sy n="61" d="100"/>
        </p:scale>
        <p:origin x="-154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85C3-1EA7-4275-8FE5-BD19A29712CC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F7B0-8972-4774-A53D-A23B77C0F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85C3-1EA7-4275-8FE5-BD19A29712CC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F7B0-8972-4774-A53D-A23B77C0F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85C3-1EA7-4275-8FE5-BD19A29712CC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F7B0-8972-4774-A53D-A23B77C0F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85C3-1EA7-4275-8FE5-BD19A29712CC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F7B0-8972-4774-A53D-A23B77C0F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85C3-1EA7-4275-8FE5-BD19A29712CC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F7B0-8972-4774-A53D-A23B77C0F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85C3-1EA7-4275-8FE5-BD19A29712CC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F7B0-8972-4774-A53D-A23B77C0F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85C3-1EA7-4275-8FE5-BD19A29712CC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F7B0-8972-4774-A53D-A23B77C0F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85C3-1EA7-4275-8FE5-BD19A29712CC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F7B0-8972-4774-A53D-A23B77C0F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85C3-1EA7-4275-8FE5-BD19A29712CC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F7B0-8972-4774-A53D-A23B77C0F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85C3-1EA7-4275-8FE5-BD19A29712CC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F7B0-8972-4774-A53D-A23B77C0F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85C3-1EA7-4275-8FE5-BD19A29712CC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F0BF7B0-8972-4774-A53D-A23B77C0FB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2785C3-1EA7-4275-8FE5-BD19A29712CC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0BF7B0-8972-4774-A53D-A23B77C0FB8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sinessdictionary.com/definition/marketing.html" TargetMode="External"/><Relationship Id="rId2" Type="http://schemas.openxmlformats.org/officeDocument/2006/relationships/hyperlink" Target="http://www.webology.org/2008/v5n2/a56.html%20diakses%206%20Agustus%20201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learning.upnjatim.ac.id/courses/01012/document/Manajemen_Pemasaran.doc?cidReq=01012" TargetMode="External"/><Relationship Id="rId5" Type="http://schemas.openxmlformats.org/officeDocument/2006/relationships/hyperlink" Target="http://en.wikipedia.org/wiki/Marketing" TargetMode="External"/><Relationship Id="rId4" Type="http://schemas.openxmlformats.org/officeDocument/2006/relationships/hyperlink" Target="http://dictionary.reference.com/browse/market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928802"/>
            <a:ext cx="7851648" cy="857256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PEMASARAN JASA PUSDOKINFO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3 SKS</a:t>
            </a:r>
          </a:p>
          <a:p>
            <a:r>
              <a:rPr lang="en-US" dirty="0" err="1" smtClean="0"/>
              <a:t>Pengampu</a:t>
            </a:r>
            <a:r>
              <a:rPr lang="en-US" dirty="0" smtClean="0"/>
              <a:t>: </a:t>
            </a:r>
            <a:r>
              <a:rPr lang="en-US" dirty="0" err="1" smtClean="0"/>
              <a:t>Widodo</a:t>
            </a:r>
            <a:endParaRPr lang="en-US" dirty="0" smtClean="0"/>
          </a:p>
          <a:p>
            <a:r>
              <a:rPr lang="en-US" dirty="0" smtClean="0"/>
              <a:t>widodo@uns.ac.id</a:t>
            </a:r>
          </a:p>
          <a:p>
            <a:r>
              <a:rPr lang="en-US" dirty="0" smtClean="0"/>
              <a:t>08562 999 385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Tujuan</a:t>
            </a:r>
            <a:r>
              <a:rPr lang="en-US" sz="4000" dirty="0" smtClean="0"/>
              <a:t> </a:t>
            </a:r>
            <a:r>
              <a:rPr lang="en-US" sz="4000" dirty="0" err="1" smtClean="0"/>
              <a:t>Pembelajaran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6543692" cy="4389120"/>
          </a:xfrm>
        </p:spPr>
        <p:txBody>
          <a:bodyPr>
            <a:noAutofit/>
          </a:bodyPr>
          <a:lstStyle/>
          <a:p>
            <a:pPr marL="442913" lvl="0" indent="-442913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Mahasiswa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mampu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memahami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menerapkan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arti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perpustakaan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dokumentasi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mampu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mengidentifikasi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peluang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42913" lvl="0" indent="-442913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Mahasiswa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mampu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perencanaan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perpustakaan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dokumentasi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42913" lvl="0" indent="-442913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Mahasiswa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media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perpustakaan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dokumentasi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42913" lvl="0" indent="-442913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Mahasiswa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engembangkan rekomendasi pemasaran dan rencana pemasaran untuk layanan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perpustakaan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dokumentasi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	</a:t>
            </a:r>
          </a:p>
          <a:p>
            <a:pPr>
              <a:spcBef>
                <a:spcPts val="1200"/>
              </a:spcBef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7143768" y="2357430"/>
            <a:ext cx="50006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7143768" y="3538839"/>
            <a:ext cx="50006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143768" y="4253219"/>
            <a:ext cx="50006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7143768" y="5181913"/>
            <a:ext cx="50006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86710" y="2285992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UK1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7786710" y="3467401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UK2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7786710" y="4181781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UK3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7786710" y="5110475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UK4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1071546"/>
            <a:ext cx="6929486" cy="642934"/>
          </a:xfrm>
        </p:spPr>
        <p:txBody>
          <a:bodyPr>
            <a:normAutofit fontScale="90000"/>
          </a:bodyPr>
          <a:lstStyle/>
          <a:p>
            <a:r>
              <a:rPr lang="en-US" sz="4400" dirty="0" err="1" smtClean="0"/>
              <a:t>Penilaian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935480"/>
            <a:ext cx="7901014" cy="2279338"/>
          </a:xfrm>
        </p:spPr>
        <p:txBody>
          <a:bodyPr>
            <a:normAutofit lnSpcReduction="10000"/>
          </a:bodyPr>
          <a:lstStyle/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 smtClean="0"/>
              <a:t>UK1: </a:t>
            </a:r>
            <a:r>
              <a:rPr lang="en-US" dirty="0" err="1" smtClean="0"/>
              <a:t>Tertulis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 smtClean="0"/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 smtClean="0"/>
              <a:t>UK2: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 smtClean="0"/>
              <a:t>Uk3: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 smtClean="0"/>
              <a:t>UK4: Seminar (</a:t>
            </a:r>
            <a:r>
              <a:rPr lang="en-US" dirty="0" err="1" smtClean="0"/>
              <a:t>kelompok</a:t>
            </a:r>
            <a:r>
              <a:rPr lang="en-US" dirty="0" smtClean="0"/>
              <a:t>):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PusDokInfo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7858180" cy="510334"/>
          </a:xfrm>
        </p:spPr>
        <p:txBody>
          <a:bodyPr>
            <a:no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Isi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Matakuliah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Perencanaan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Perkuliahan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(KELAS A)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5" y="1295400"/>
          <a:ext cx="7929618" cy="52232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3007"/>
                <a:gridCol w="2500330"/>
                <a:gridCol w="4286281"/>
              </a:tblGrid>
              <a:tr h="35693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Pert.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Ke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/>
                        <a:t>Tanggal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/>
                        <a:t>Materi</a:t>
                      </a:r>
                      <a:endParaRPr lang="en-US" sz="1800" b="1" dirty="0"/>
                    </a:p>
                  </a:txBody>
                  <a:tcPr/>
                </a:tc>
              </a:tr>
              <a:tr h="498731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6213" indent="-176213">
                        <a:buFont typeface="Arial" pitchFamily="34" charset="0"/>
                        <a:buNone/>
                      </a:pP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 September 2012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6213" indent="-176213">
                        <a:buFont typeface="Arial" pitchFamily="34" charset="0"/>
                        <a:buChar char="•"/>
                      </a:pPr>
                      <a:r>
                        <a:rPr kumimoji="0" lang="en-US" sz="16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Kontrak</a:t>
                      </a:r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perkuliahan</a:t>
                      </a:r>
                      <a:endParaRPr kumimoji="0" lang="en-US" sz="16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6213" indent="-176213">
                        <a:buFont typeface="Arial" pitchFamily="34" charset="0"/>
                        <a:buChar char="•"/>
                      </a:pPr>
                      <a:r>
                        <a:rPr kumimoji="0" lang="en-US" sz="16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Arti</a:t>
                      </a:r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dan</a:t>
                      </a:r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Prinsip-prinsip</a:t>
                      </a:r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Pemasaran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935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6213" indent="-176213">
                        <a:buFont typeface="Arial" pitchFamily="34" charset="0"/>
                        <a:buNone/>
                      </a:pP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17 September 2012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Manajemen</a:t>
                      </a:r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Pemasaran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935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6213" indent="-176213">
                        <a:buFont typeface="Arial" pitchFamily="34" charset="0"/>
                        <a:buNone/>
                      </a:pP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24 September 2012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BR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Peluang Pasar 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935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6213" indent="-176213">
                        <a:buFont typeface="Arial" pitchFamily="34" charset="0"/>
                        <a:buNone/>
                      </a:pP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en-US" sz="16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Oktober</a:t>
                      </a: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2012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Perilaku</a:t>
                      </a:r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Konsumen</a:t>
                      </a:r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935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6213" indent="-176213">
                        <a:buFont typeface="Arial" pitchFamily="34" charset="0"/>
                        <a:buNone/>
                      </a:pP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r>
                        <a:rPr lang="en-US" sz="16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Oktober</a:t>
                      </a: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2012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UK</a:t>
                      </a:r>
                      <a:r>
                        <a:rPr lang="en-US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935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6213" indent="-176213">
                        <a:buFont typeface="Arial" pitchFamily="34" charset="0"/>
                        <a:buNone/>
                      </a:pP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15 </a:t>
                      </a:r>
                      <a:r>
                        <a:rPr lang="en-US" sz="16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Oktober</a:t>
                      </a: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2012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Perencanaan</a:t>
                      </a:r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Pemasaran</a:t>
                      </a:r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935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6213" indent="-176213">
                        <a:buFont typeface="Arial" pitchFamily="34" charset="0"/>
                        <a:buNone/>
                      </a:pP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r>
                        <a:rPr lang="en-US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Oktober</a:t>
                      </a: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2012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Pemasaran</a:t>
                      </a:r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Produk</a:t>
                      </a:r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935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29 </a:t>
                      </a:r>
                      <a:r>
                        <a:rPr lang="en-US" sz="16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Oktober</a:t>
                      </a: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Pemasaran</a:t>
                      </a:r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Produk</a:t>
                      </a:r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Layanan</a:t>
                      </a:r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935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lang="en-US" sz="16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Nopember</a:t>
                      </a: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2012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Strategi</a:t>
                      </a:r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Pemasaran</a:t>
                      </a:r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2045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 </a:t>
                      </a:r>
                      <a:r>
                        <a:rPr lang="en-US" sz="16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Nopember</a:t>
                      </a: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2012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UK2 </a:t>
                      </a:r>
                      <a:r>
                        <a:rPr lang="en-US" sz="16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pt-BR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Media Pemasaran </a:t>
                      </a:r>
                      <a:endParaRPr lang="en-US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935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19 </a:t>
                      </a:r>
                      <a:r>
                        <a:rPr lang="en-US" sz="16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Nopember</a:t>
                      </a: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2012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BR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Bauran Pemasaran (Marketing Mix)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935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26 </a:t>
                      </a:r>
                      <a:r>
                        <a:rPr lang="en-US" sz="16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Nopember</a:t>
                      </a: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2012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UK3</a:t>
                      </a:r>
                      <a:r>
                        <a:rPr lang="en-US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UK4: Seminar </a:t>
                      </a:r>
                      <a:r>
                        <a:rPr lang="en-US" sz="16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PusDokInfo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935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13-16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2, 10, 17,</a:t>
                      </a:r>
                      <a:r>
                        <a:rPr lang="en-US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24 Des. 2012</a:t>
                      </a:r>
                      <a:endParaRPr lang="en-US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UK 4: Seminar </a:t>
                      </a:r>
                      <a:r>
                        <a:rPr lang="en-US" sz="16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PusDokInfo</a:t>
                      </a:r>
                      <a:endParaRPr lang="en-US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5" y="1295400"/>
          <a:ext cx="7929618" cy="52232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3007"/>
                <a:gridCol w="2500330"/>
                <a:gridCol w="4286281"/>
              </a:tblGrid>
              <a:tr h="35693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Pert.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Ke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/>
                        <a:t>Tanggal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/>
                        <a:t>Materi</a:t>
                      </a:r>
                      <a:endParaRPr lang="en-US" sz="1800" b="1" dirty="0"/>
                    </a:p>
                  </a:txBody>
                  <a:tcPr/>
                </a:tc>
              </a:tr>
              <a:tr h="498731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6213" indent="-176213">
                        <a:buFont typeface="Arial" pitchFamily="34" charset="0"/>
                        <a:buNone/>
                      </a:pP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13 September 2012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6213" indent="-176213">
                        <a:buFont typeface="Arial" pitchFamily="34" charset="0"/>
                        <a:buChar char="•"/>
                      </a:pPr>
                      <a:r>
                        <a:rPr kumimoji="0" lang="en-US" sz="16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Kontrak</a:t>
                      </a:r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perkuliahan</a:t>
                      </a:r>
                      <a:endParaRPr kumimoji="0" lang="en-US" sz="16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6213" indent="-176213">
                        <a:buFont typeface="Arial" pitchFamily="34" charset="0"/>
                        <a:buChar char="•"/>
                      </a:pPr>
                      <a:r>
                        <a:rPr kumimoji="0" lang="en-US" sz="16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Arti</a:t>
                      </a:r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dan</a:t>
                      </a:r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Prinsip-prinsip</a:t>
                      </a:r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Pemasaran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935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6213" indent="-176213">
                        <a:buFont typeface="Arial" pitchFamily="34" charset="0"/>
                        <a:buNone/>
                      </a:pP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20 September 2012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Manajemen</a:t>
                      </a:r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Pemasaran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935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6213" indent="-176213">
                        <a:buFont typeface="Arial" pitchFamily="34" charset="0"/>
                        <a:buNone/>
                      </a:pP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27 September 2012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BR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Peluang Pasar 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935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6213" indent="-176213">
                        <a:buFont typeface="Arial" pitchFamily="34" charset="0"/>
                        <a:buNone/>
                      </a:pP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en-US" sz="16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Oktober</a:t>
                      </a: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2012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Perilaku</a:t>
                      </a:r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Konsumen</a:t>
                      </a:r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935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6213" indent="-176213">
                        <a:buFont typeface="Arial" pitchFamily="34" charset="0"/>
                        <a:buNone/>
                      </a:pP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11 </a:t>
                      </a:r>
                      <a:r>
                        <a:rPr lang="en-US" sz="16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Oktober</a:t>
                      </a: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2012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UK</a:t>
                      </a:r>
                      <a:r>
                        <a:rPr lang="en-US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935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6213" indent="-176213">
                        <a:buFont typeface="Arial" pitchFamily="34" charset="0"/>
                        <a:buNone/>
                      </a:pP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18 </a:t>
                      </a:r>
                      <a:r>
                        <a:rPr lang="en-US" sz="16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Oktober</a:t>
                      </a: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2012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Perencanaan</a:t>
                      </a:r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Pemasaran</a:t>
                      </a:r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935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6213" indent="-176213">
                        <a:buFont typeface="Arial" pitchFamily="34" charset="0"/>
                        <a:buNone/>
                      </a:pP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lang="en-US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Oktober</a:t>
                      </a: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2012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Pemasaran</a:t>
                      </a:r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Produk</a:t>
                      </a:r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935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en-US" sz="16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Nopember</a:t>
                      </a: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Pemasaran</a:t>
                      </a:r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Produk</a:t>
                      </a:r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Layanan</a:t>
                      </a:r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935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r>
                        <a:rPr lang="en-US" sz="16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Nopember</a:t>
                      </a: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2012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Strategi</a:t>
                      </a:r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Pemasaran</a:t>
                      </a:r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2045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22 </a:t>
                      </a:r>
                      <a:r>
                        <a:rPr lang="en-US" sz="16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Nopember</a:t>
                      </a: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2012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UK2 </a:t>
                      </a:r>
                      <a:r>
                        <a:rPr lang="en-US" sz="16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pt-BR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Media Pemasaran </a:t>
                      </a:r>
                      <a:endParaRPr lang="en-US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935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29 </a:t>
                      </a:r>
                      <a:r>
                        <a:rPr lang="en-US" sz="16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Nopember</a:t>
                      </a: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2012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BR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Bauran Pemasaran (Marketing Mix)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935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r>
                        <a:rPr lang="en-US" sz="16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Desember</a:t>
                      </a: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2012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UK3</a:t>
                      </a:r>
                      <a:r>
                        <a:rPr lang="en-US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UK4: Seminar </a:t>
                      </a:r>
                      <a:r>
                        <a:rPr lang="en-US" sz="16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PusDokInfo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935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13-15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13, 20, 27</a:t>
                      </a:r>
                      <a:r>
                        <a:rPr lang="en-US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Des. 2012</a:t>
                      </a:r>
                      <a:endParaRPr lang="en-US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UK 4: Seminar </a:t>
                      </a:r>
                      <a:r>
                        <a:rPr lang="en-US" sz="16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PusDokInfo</a:t>
                      </a:r>
                      <a:endParaRPr lang="en-US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00034" y="632650"/>
            <a:ext cx="7858180" cy="510334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Isi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Matakuliah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Perencanaan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Perkuliahan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(KELAS B)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PERTEMUAN I</a:t>
            </a:r>
            <a:br>
              <a:rPr lang="en-US" sz="2800" dirty="0" smtClean="0"/>
            </a:br>
            <a:r>
              <a:rPr lang="en-US" sz="2800" dirty="0" err="1" smtClean="0"/>
              <a:t>Arti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Prinsip-prinsip</a:t>
            </a:r>
            <a:r>
              <a:rPr lang="en-US" sz="2800" dirty="0" smtClean="0"/>
              <a:t> </a:t>
            </a:r>
            <a:r>
              <a:rPr lang="en-US" sz="2800" dirty="0" err="1" smtClean="0"/>
              <a:t>Pemasaran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Rujukan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Marketing of Library and Information Services in Global Era: A Current Approach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http://www.webology.org/2008/v5n2/a56.html,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diakses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Agustus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2012, jam 08.00.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Marketing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http://www.businessdictionary.com/definition/marketing.html#ixzz22k5sLkKQ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diakses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Agustus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2012, jam 08.10.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Marketing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http://dictionary.reference.com/browse/marketing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diakses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Agustus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2012, jam 08.15. 	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Marketing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http://en.wikipedia.org/wiki/Marketing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diakses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Agustus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2012, jam 08.25.</a:t>
            </a:r>
            <a:endParaRPr lang="en-US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http://elearning.upnjatim.ac.id/courses/01012/document/Manajemen_Pemasaran.doc?cidReq=01012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diakses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Agustus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2012, jam 08.00.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391</TotalTime>
  <Words>397</Words>
  <Application>Microsoft Office PowerPoint</Application>
  <PresentationFormat>On-screen Show (4:3)</PresentationFormat>
  <Paragraphs>114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PEMASARAN JASA PUSDOKINFO</vt:lpstr>
      <vt:lpstr>Tujuan Pembelajaran</vt:lpstr>
      <vt:lpstr>Penilaian</vt:lpstr>
      <vt:lpstr>Isi Matakuliah dan Perencanaan Perkuliahan (KELAS A) </vt:lpstr>
      <vt:lpstr>Slide 5</vt:lpstr>
      <vt:lpstr>PERTEMUAN I Arti dan Prinsip-prinsip Pemasaran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PEMASARAN JASA PUSDOKINFO</dc:title>
  <dc:creator>user</dc:creator>
  <cp:lastModifiedBy>user</cp:lastModifiedBy>
  <cp:revision>117</cp:revision>
  <dcterms:created xsi:type="dcterms:W3CDTF">2012-08-06T06:10:34Z</dcterms:created>
  <dcterms:modified xsi:type="dcterms:W3CDTF">2012-08-23T05:37:20Z</dcterms:modified>
</cp:coreProperties>
</file>