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1" r:id="rId6"/>
    <p:sldId id="279" r:id="rId7"/>
    <p:sldId id="262" r:id="rId8"/>
    <p:sldId id="263" r:id="rId9"/>
    <p:sldId id="265" r:id="rId10"/>
    <p:sldId id="266" r:id="rId11"/>
    <p:sldId id="267" r:id="rId12"/>
    <p:sldId id="276" r:id="rId13"/>
    <p:sldId id="268" r:id="rId14"/>
    <p:sldId id="277" r:id="rId15"/>
    <p:sldId id="269" r:id="rId16"/>
    <p:sldId id="270"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24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8A50A2-43B6-4410-8D3F-B248E6D18B35}" type="datetimeFigureOut">
              <a:rPr lang="en-US" smtClean="0"/>
              <a:t>3/5/2013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C651BC-8F2B-4B9B-A8C9-0C14A25211C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C651BC-8F2B-4B9B-A8C9-0C14A25211C1}"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3EDE8C7-B167-4096-8CAE-24AE66F37A8C}" type="datetimeFigureOut">
              <a:rPr lang="en-US" smtClean="0"/>
              <a:pPr/>
              <a:t>3/5/2013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793E5847-AC8C-47DA-9E6B-A603B04E00C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3EDE8C7-B167-4096-8CAE-24AE66F37A8C}" type="datetimeFigureOut">
              <a:rPr lang="en-US" smtClean="0"/>
              <a:pPr/>
              <a:t>3/5/2013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3E5847-AC8C-47DA-9E6B-A603B04E00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3EDE8C7-B167-4096-8CAE-24AE66F37A8C}" type="datetimeFigureOut">
              <a:rPr lang="en-US" smtClean="0"/>
              <a:pPr/>
              <a:t>3/5/2013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3E5847-AC8C-47DA-9E6B-A603B04E00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3EDE8C7-B167-4096-8CAE-24AE66F37A8C}" type="datetimeFigureOut">
              <a:rPr lang="en-US" smtClean="0"/>
              <a:pPr/>
              <a:t>3/5/2013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3E5847-AC8C-47DA-9E6B-A603B04E00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3EDE8C7-B167-4096-8CAE-24AE66F37A8C}" type="datetimeFigureOut">
              <a:rPr lang="en-US" smtClean="0"/>
              <a:pPr/>
              <a:t>3/5/2013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3E5847-AC8C-47DA-9E6B-A603B04E00C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3EDE8C7-B167-4096-8CAE-24AE66F37A8C}" type="datetimeFigureOut">
              <a:rPr lang="en-US" smtClean="0"/>
              <a:pPr/>
              <a:t>3/5/2013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3E5847-AC8C-47DA-9E6B-A603B04E00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3EDE8C7-B167-4096-8CAE-24AE66F37A8C}" type="datetimeFigureOut">
              <a:rPr lang="en-US" smtClean="0"/>
              <a:pPr/>
              <a:t>3/5/2013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93E5847-AC8C-47DA-9E6B-A603B04E00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3EDE8C7-B167-4096-8CAE-24AE66F37A8C}" type="datetimeFigureOut">
              <a:rPr lang="en-US" smtClean="0"/>
              <a:pPr/>
              <a:t>3/5/2013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93E5847-AC8C-47DA-9E6B-A603B04E00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3EDE8C7-B167-4096-8CAE-24AE66F37A8C}" type="datetimeFigureOut">
              <a:rPr lang="en-US" smtClean="0"/>
              <a:pPr/>
              <a:t>3/5/2013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93E5847-AC8C-47DA-9E6B-A603B04E00C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3EDE8C7-B167-4096-8CAE-24AE66F37A8C}" type="datetimeFigureOut">
              <a:rPr lang="en-US" smtClean="0"/>
              <a:pPr/>
              <a:t>3/5/2013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3E5847-AC8C-47DA-9E6B-A603B04E00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3EDE8C7-B167-4096-8CAE-24AE66F37A8C}" type="datetimeFigureOut">
              <a:rPr lang="en-US" smtClean="0"/>
              <a:pPr/>
              <a:t>3/5/2013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3E5847-AC8C-47DA-9E6B-A603B04E00C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3EDE8C7-B167-4096-8CAE-24AE66F37A8C}" type="datetimeFigureOut">
              <a:rPr lang="en-US" smtClean="0"/>
              <a:pPr/>
              <a:t>3/5/2013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93E5847-AC8C-47DA-9E6B-A603B04E00C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245978">
            <a:off x="2096612" y="2056814"/>
            <a:ext cx="5983140" cy="1470025"/>
          </a:xfrm>
        </p:spPr>
        <p:txBody>
          <a:bodyPr>
            <a:normAutofit fontScale="90000"/>
          </a:bodyPr>
          <a:lstStyle/>
          <a:p>
            <a:pPr algn="ctr"/>
            <a:r>
              <a:rPr lang="id-ID" dirty="0" smtClean="0"/>
              <a:t>Perkembangan Sains Kuno</a:t>
            </a:r>
            <a:br>
              <a:rPr lang="id-ID" dirty="0" smtClean="0"/>
            </a:br>
            <a:r>
              <a:rPr lang="id-ID" dirty="0" smtClean="0"/>
              <a:t>Bangsa Sumeria</a:t>
            </a:r>
            <a:endParaRPr lang="en-US" dirty="0"/>
          </a:p>
        </p:txBody>
      </p:sp>
      <p:sp>
        <p:nvSpPr>
          <p:cNvPr id="3" name="Subtitle 2"/>
          <p:cNvSpPr>
            <a:spLocks noGrp="1"/>
          </p:cNvSpPr>
          <p:nvPr>
            <p:ph type="subTitle" idx="1"/>
          </p:nvPr>
        </p:nvSpPr>
        <p:spPr>
          <a:xfrm>
            <a:off x="1259632" y="404664"/>
            <a:ext cx="3096344" cy="432048"/>
          </a:xfrm>
        </p:spPr>
        <p:txBody>
          <a:bodyPr>
            <a:noAutofit/>
          </a:bodyPr>
          <a:lstStyle/>
          <a:p>
            <a:pPr algn="ctr"/>
            <a:r>
              <a:rPr lang="id-ID" sz="3600" dirty="0" smtClean="0"/>
              <a:t>Sejarah Fisika</a:t>
            </a:r>
            <a:endParaRPr lang="en-US" sz="3600" dirty="0"/>
          </a:p>
        </p:txBody>
      </p:sp>
      <p:sp>
        <p:nvSpPr>
          <p:cNvPr id="4" name="TextBox 3"/>
          <p:cNvSpPr txBox="1"/>
          <p:nvPr/>
        </p:nvSpPr>
        <p:spPr>
          <a:xfrm>
            <a:off x="1259632" y="5301208"/>
            <a:ext cx="3648756" cy="461665"/>
          </a:xfrm>
          <a:prstGeom prst="rect">
            <a:avLst/>
          </a:prstGeom>
          <a:noFill/>
        </p:spPr>
        <p:txBody>
          <a:bodyPr wrap="none" rtlCol="0">
            <a:spAutoFit/>
          </a:bodyPr>
          <a:lstStyle/>
          <a:p>
            <a:r>
              <a:rPr lang="id-ID" sz="2400" dirty="0" smtClean="0"/>
              <a:t>Fairusy Fitria H (K2310037)</a:t>
            </a:r>
          </a:p>
        </p:txBody>
      </p:sp>
      <p:sp>
        <p:nvSpPr>
          <p:cNvPr id="5" name="TextBox 4"/>
          <p:cNvSpPr txBox="1"/>
          <p:nvPr/>
        </p:nvSpPr>
        <p:spPr>
          <a:xfrm>
            <a:off x="5508104" y="5301208"/>
            <a:ext cx="3265959" cy="461665"/>
          </a:xfrm>
          <a:prstGeom prst="rect">
            <a:avLst/>
          </a:prstGeom>
          <a:noFill/>
        </p:spPr>
        <p:txBody>
          <a:bodyPr wrap="none" rtlCol="0">
            <a:spAutoFit/>
          </a:bodyPr>
          <a:lstStyle/>
          <a:p>
            <a:r>
              <a:rPr lang="id-ID" sz="2400" dirty="0" smtClean="0"/>
              <a:t>Pelix Gabriel  (K231007)</a:t>
            </a:r>
            <a:endParaRPr lang="en-US" sz="2400" dirty="0"/>
          </a:p>
        </p:txBody>
      </p:sp>
      <p:sp>
        <p:nvSpPr>
          <p:cNvPr id="6" name="TextBox 5"/>
          <p:cNvSpPr txBox="1"/>
          <p:nvPr/>
        </p:nvSpPr>
        <p:spPr>
          <a:xfrm>
            <a:off x="3923928" y="4581128"/>
            <a:ext cx="1977080" cy="461665"/>
          </a:xfrm>
          <a:prstGeom prst="rect">
            <a:avLst/>
          </a:prstGeom>
          <a:noFill/>
        </p:spPr>
        <p:txBody>
          <a:bodyPr wrap="none" rtlCol="0">
            <a:spAutoFit/>
          </a:bodyPr>
          <a:lstStyle/>
          <a:p>
            <a:pPr algn="ctr"/>
            <a:r>
              <a:rPr lang="id-ID" sz="2400" dirty="0" smtClean="0"/>
              <a:t>Presented By :</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476672"/>
            <a:ext cx="7674056" cy="5771728"/>
          </a:xfrm>
        </p:spPr>
        <p:txBody>
          <a:bodyPr/>
          <a:lstStyle/>
          <a:p>
            <a:r>
              <a:rPr lang="en-US" dirty="0" err="1" smtClean="0"/>
              <a:t>Ninhursag</a:t>
            </a:r>
            <a:r>
              <a:rPr lang="en-US" dirty="0" smtClean="0"/>
              <a:t> yang </a:t>
            </a:r>
            <a:r>
              <a:rPr lang="en-US" dirty="0" err="1" smtClean="0"/>
              <a:t>juga</a:t>
            </a:r>
            <a:r>
              <a:rPr lang="en-US" dirty="0" smtClean="0"/>
              <a:t> </a:t>
            </a:r>
            <a:r>
              <a:rPr lang="en-US" dirty="0" err="1" smtClean="0"/>
              <a:t>dikenal</a:t>
            </a:r>
            <a:r>
              <a:rPr lang="en-US" dirty="0" smtClean="0"/>
              <a:t> </a:t>
            </a:r>
            <a:r>
              <a:rPr lang="en-US" dirty="0" err="1" smtClean="0"/>
              <a:t>sebagai</a:t>
            </a:r>
            <a:r>
              <a:rPr lang="en-US" dirty="0" smtClean="0"/>
              <a:t> </a:t>
            </a:r>
            <a:r>
              <a:rPr lang="en-US" dirty="0" err="1" smtClean="0"/>
              <a:t>Ninmah</a:t>
            </a:r>
            <a:r>
              <a:rPr lang="en-US" dirty="0" smtClean="0"/>
              <a:t> (</a:t>
            </a:r>
            <a:r>
              <a:rPr lang="en-US" dirty="0" err="1" smtClean="0"/>
              <a:t>Dewi</a:t>
            </a:r>
            <a:r>
              <a:rPr lang="en-US" dirty="0" smtClean="0"/>
              <a:t> </a:t>
            </a:r>
            <a:r>
              <a:rPr lang="en-US" dirty="0" err="1" smtClean="0"/>
              <a:t>Keagungan</a:t>
            </a:r>
            <a:r>
              <a:rPr lang="en-US" dirty="0" smtClean="0"/>
              <a:t> - Magnificent Lady) </a:t>
            </a:r>
            <a:r>
              <a:rPr lang="en-US" dirty="0" err="1" smtClean="0"/>
              <a:t>adalah</a:t>
            </a:r>
            <a:r>
              <a:rPr lang="en-US" dirty="0" smtClean="0"/>
              <a:t> yang </a:t>
            </a:r>
            <a:r>
              <a:rPr lang="en-US" dirty="0" err="1" smtClean="0"/>
              <a:t>keempat</a:t>
            </a:r>
            <a:r>
              <a:rPr lang="en-US" dirty="0" smtClean="0"/>
              <a:t> </a:t>
            </a:r>
            <a:r>
              <a:rPr lang="en-US" dirty="0" err="1" smtClean="0"/>
              <a:t>dari</a:t>
            </a:r>
            <a:r>
              <a:rPr lang="en-US" dirty="0" smtClean="0"/>
              <a:t> </a:t>
            </a:r>
            <a:r>
              <a:rPr lang="en-US" dirty="0" err="1" smtClean="0"/>
              <a:t>empat</a:t>
            </a:r>
            <a:r>
              <a:rPr lang="en-US" dirty="0" smtClean="0"/>
              <a:t> “</a:t>
            </a:r>
            <a:r>
              <a:rPr lang="en-US" dirty="0" err="1" smtClean="0"/>
              <a:t>dewa</a:t>
            </a:r>
            <a:r>
              <a:rPr lang="en-US" dirty="0" smtClean="0"/>
              <a:t> </a:t>
            </a:r>
            <a:r>
              <a:rPr lang="en-US" dirty="0" err="1" smtClean="0"/>
              <a:t>pencipta</a:t>
            </a:r>
            <a:r>
              <a:rPr lang="en-US" dirty="0" smtClean="0"/>
              <a:t>”. </a:t>
            </a:r>
            <a:r>
              <a:rPr lang="en-US" dirty="0" err="1" smtClean="0"/>
              <a:t>Dia</a:t>
            </a:r>
            <a:r>
              <a:rPr lang="en-US" dirty="0" smtClean="0"/>
              <a:t> </a:t>
            </a:r>
            <a:r>
              <a:rPr lang="en-US" dirty="0" err="1" smtClean="0"/>
              <a:t>lebih</a:t>
            </a:r>
            <a:r>
              <a:rPr lang="en-US" dirty="0" smtClean="0"/>
              <a:t> </a:t>
            </a:r>
            <a:r>
              <a:rPr lang="en-US" dirty="0" err="1" smtClean="0"/>
              <a:t>tinggi</a:t>
            </a:r>
            <a:r>
              <a:rPr lang="en-US" dirty="0" smtClean="0"/>
              <a:t> </a:t>
            </a:r>
            <a:r>
              <a:rPr lang="en-US" dirty="0" err="1" smtClean="0"/>
              <a:t>skalanya</a:t>
            </a:r>
            <a:r>
              <a:rPr lang="en-US" dirty="0" smtClean="0"/>
              <a:t>, </a:t>
            </a:r>
            <a:r>
              <a:rPr lang="en-US" dirty="0" err="1" smtClean="0"/>
              <a:t>datang</a:t>
            </a:r>
            <a:r>
              <a:rPr lang="en-US" dirty="0" smtClean="0"/>
              <a:t> </a:t>
            </a:r>
            <a:r>
              <a:rPr lang="en-US" dirty="0" err="1" smtClean="0"/>
              <a:t>sebelum</a:t>
            </a:r>
            <a:r>
              <a:rPr lang="en-US" dirty="0" smtClean="0"/>
              <a:t> </a:t>
            </a:r>
            <a:r>
              <a:rPr lang="en-US" dirty="0" err="1" smtClean="0"/>
              <a:t>Enki</a:t>
            </a:r>
            <a:r>
              <a:rPr lang="en-US" dirty="0" smtClean="0"/>
              <a:t> </a:t>
            </a:r>
            <a:r>
              <a:rPr lang="en-US" dirty="0" err="1" smtClean="0"/>
              <a:t>dalam</a:t>
            </a:r>
            <a:r>
              <a:rPr lang="en-US" dirty="0" smtClean="0"/>
              <a:t> </a:t>
            </a:r>
            <a:r>
              <a:rPr lang="en-US" dirty="0" err="1" smtClean="0"/>
              <a:t>daftar</a:t>
            </a:r>
            <a:r>
              <a:rPr lang="en-US" dirty="0" smtClean="0"/>
              <a:t> </a:t>
            </a:r>
            <a:r>
              <a:rPr lang="en-US" dirty="0" err="1" smtClean="0"/>
              <a:t>dewa</a:t>
            </a:r>
            <a:r>
              <a:rPr lang="en-US" dirty="0" smtClean="0"/>
              <a:t>. </a:t>
            </a:r>
            <a:r>
              <a:rPr lang="en-US" dirty="0" err="1" smtClean="0"/>
              <a:t>Dia</a:t>
            </a:r>
            <a:r>
              <a:rPr lang="en-US" dirty="0" smtClean="0"/>
              <a:t> yang </a:t>
            </a:r>
            <a:r>
              <a:rPr lang="en-US" dirty="0" err="1" smtClean="0"/>
              <a:t>memberikan</a:t>
            </a:r>
            <a:r>
              <a:rPr lang="en-US" dirty="0" smtClean="0"/>
              <a:t> </a:t>
            </a:r>
            <a:r>
              <a:rPr lang="en-US" dirty="0" err="1" smtClean="0"/>
              <a:t>hidup</a:t>
            </a:r>
            <a:r>
              <a:rPr lang="en-US" dirty="0" smtClean="0"/>
              <a:t> </a:t>
            </a:r>
            <a:r>
              <a:rPr lang="en-US" dirty="0" err="1" smtClean="0"/>
              <a:t>kepada</a:t>
            </a:r>
            <a:r>
              <a:rPr lang="en-US" dirty="0" smtClean="0"/>
              <a:t> </a:t>
            </a:r>
            <a:r>
              <a:rPr lang="en-US" dirty="0" err="1" smtClean="0"/>
              <a:t>semua</a:t>
            </a:r>
            <a:r>
              <a:rPr lang="en-US" dirty="0" smtClean="0"/>
              <a:t> </a:t>
            </a:r>
            <a:r>
              <a:rPr lang="en-US" dirty="0" err="1" smtClean="0"/>
              <a:t>dewa</a:t>
            </a:r>
            <a:r>
              <a:rPr lang="en-US" dirty="0" smtClean="0"/>
              <a:t>. </a:t>
            </a:r>
            <a:r>
              <a:rPr lang="en-US" dirty="0" err="1" smtClean="0"/>
              <a:t>Ia</a:t>
            </a:r>
            <a:r>
              <a:rPr lang="en-US" dirty="0" smtClean="0"/>
              <a:t> </a:t>
            </a:r>
            <a:r>
              <a:rPr lang="en-US" dirty="0" err="1" smtClean="0"/>
              <a:t>juga</a:t>
            </a:r>
            <a:r>
              <a:rPr lang="en-US" dirty="0" smtClean="0"/>
              <a:t> </a:t>
            </a:r>
            <a:r>
              <a:rPr lang="en-US" dirty="0" err="1" smtClean="0"/>
              <a:t>disebut</a:t>
            </a:r>
            <a:r>
              <a:rPr lang="en-US" dirty="0" smtClean="0"/>
              <a:t> </a:t>
            </a:r>
            <a:r>
              <a:rPr lang="en-US" dirty="0" err="1" smtClean="0"/>
              <a:t>Nintu</a:t>
            </a:r>
            <a:r>
              <a:rPr lang="en-US" dirty="0" smtClean="0"/>
              <a:t> (</a:t>
            </a:r>
            <a:r>
              <a:rPr lang="en-US" dirty="0" err="1" smtClean="0"/>
              <a:t>Dewi</a:t>
            </a:r>
            <a:r>
              <a:rPr lang="en-US" dirty="0" smtClean="0"/>
              <a:t> </a:t>
            </a:r>
            <a:r>
              <a:rPr lang="en-US" dirty="0" err="1" smtClean="0"/>
              <a:t>Kesuburan</a:t>
            </a:r>
            <a:r>
              <a:rPr lang="en-US" dirty="0" smtClean="0"/>
              <a:t> – Fertile Lady). </a:t>
            </a:r>
            <a:r>
              <a:rPr lang="en-US" dirty="0" err="1" smtClean="0"/>
              <a:t>Dia</a:t>
            </a:r>
            <a:r>
              <a:rPr lang="en-US" dirty="0" smtClean="0"/>
              <a:t> </a:t>
            </a:r>
            <a:r>
              <a:rPr lang="en-US" dirty="0" err="1" smtClean="0"/>
              <a:t>adalah</a:t>
            </a:r>
            <a:r>
              <a:rPr lang="en-US" dirty="0" smtClean="0"/>
              <a:t> </a:t>
            </a:r>
            <a:r>
              <a:rPr lang="en-US" dirty="0" err="1" smtClean="0"/>
              <a:t>ibu</a:t>
            </a:r>
            <a:r>
              <a:rPr lang="en-US" dirty="0" smtClean="0"/>
              <a:t> </a:t>
            </a:r>
            <a:r>
              <a:rPr lang="en-US" dirty="0" err="1" smtClean="0"/>
              <a:t>dari</a:t>
            </a:r>
            <a:r>
              <a:rPr lang="en-US" dirty="0" smtClean="0"/>
              <a:t> </a:t>
            </a:r>
            <a:r>
              <a:rPr lang="en-US" dirty="0" err="1" smtClean="0"/>
              <a:t>semua</a:t>
            </a:r>
            <a:r>
              <a:rPr lang="en-US" dirty="0" smtClean="0"/>
              <a:t> </a:t>
            </a:r>
            <a:r>
              <a:rPr lang="en-US" dirty="0" err="1" smtClean="0"/>
              <a:t>makhluk</a:t>
            </a:r>
            <a:r>
              <a:rPr lang="en-US" dirty="0" smtClean="0"/>
              <a:t> </a:t>
            </a:r>
            <a:r>
              <a:rPr lang="en-US" dirty="0" err="1" smtClean="0"/>
              <a:t>hidup</a:t>
            </a:r>
            <a:r>
              <a:rPr lang="en-US"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393576"/>
            <a:ext cx="7746064" cy="5987752"/>
          </a:xfrm>
        </p:spPr>
        <p:txBody>
          <a:bodyPr>
            <a:normAutofit fontScale="85000" lnSpcReduction="20000"/>
          </a:bodyPr>
          <a:lstStyle/>
          <a:p>
            <a:r>
              <a:rPr lang="en-US" dirty="0" err="1" smtClean="0"/>
              <a:t>Enki</a:t>
            </a:r>
            <a:r>
              <a:rPr lang="en-US" dirty="0" smtClean="0"/>
              <a:t>, </a:t>
            </a:r>
            <a:r>
              <a:rPr lang="en-US" dirty="0" err="1" smtClean="0"/>
              <a:t>Dewa</a:t>
            </a:r>
            <a:r>
              <a:rPr lang="en-US" dirty="0" smtClean="0"/>
              <a:t> </a:t>
            </a:r>
            <a:r>
              <a:rPr lang="en-US" dirty="0" err="1" smtClean="0"/>
              <a:t>Apsu-Abzu</a:t>
            </a:r>
            <a:r>
              <a:rPr lang="en-US" dirty="0" smtClean="0"/>
              <a:t> (</a:t>
            </a:r>
            <a:r>
              <a:rPr lang="en-US" dirty="0" err="1" smtClean="0"/>
              <a:t>Dewa</a:t>
            </a:r>
            <a:r>
              <a:rPr lang="en-US" dirty="0" smtClean="0"/>
              <a:t> / </a:t>
            </a:r>
            <a:r>
              <a:rPr lang="en-US" dirty="0" err="1" smtClean="0"/>
              <a:t>allah</a:t>
            </a:r>
            <a:r>
              <a:rPr lang="en-US" dirty="0" smtClean="0"/>
              <a:t> yang </a:t>
            </a:r>
            <a:r>
              <a:rPr lang="en-US" dirty="0" err="1" smtClean="0"/>
              <a:t>dalam</a:t>
            </a:r>
            <a:r>
              <a:rPr lang="en-US" dirty="0" smtClean="0"/>
              <a:t> </a:t>
            </a:r>
            <a:r>
              <a:rPr lang="en-US" dirty="0" err="1" smtClean="0"/>
              <a:t>tak</a:t>
            </a:r>
            <a:r>
              <a:rPr lang="en-US" dirty="0" smtClean="0"/>
              <a:t> </a:t>
            </a:r>
            <a:r>
              <a:rPr lang="en-US" dirty="0" err="1" smtClean="0"/>
              <a:t>terduga</a:t>
            </a:r>
            <a:r>
              <a:rPr lang="en-US" dirty="0" smtClean="0"/>
              <a:t>) </a:t>
            </a:r>
            <a:r>
              <a:rPr lang="en-US" dirty="0" err="1" smtClean="0"/>
              <a:t>dan</a:t>
            </a:r>
            <a:r>
              <a:rPr lang="en-US" dirty="0" smtClean="0"/>
              <a:t> </a:t>
            </a:r>
            <a:r>
              <a:rPr lang="en-US" dirty="0" err="1" smtClean="0"/>
              <a:t>dewa</a:t>
            </a:r>
            <a:r>
              <a:rPr lang="en-US" dirty="0" smtClean="0"/>
              <a:t> </a:t>
            </a:r>
            <a:r>
              <a:rPr lang="en-US" dirty="0" err="1" smtClean="0"/>
              <a:t>kebijaksanaan</a:t>
            </a:r>
            <a:r>
              <a:rPr lang="en-US" dirty="0" smtClean="0"/>
              <a:t> </a:t>
            </a:r>
            <a:r>
              <a:rPr lang="en-US" dirty="0" err="1" smtClean="0"/>
              <a:t>mengangani</a:t>
            </a:r>
            <a:r>
              <a:rPr lang="en-US" dirty="0" smtClean="0"/>
              <a:t> </a:t>
            </a:r>
            <a:r>
              <a:rPr lang="en-US" dirty="0" err="1" smtClean="0"/>
              <a:t>urusan-urusan</a:t>
            </a:r>
            <a:r>
              <a:rPr lang="en-US" dirty="0" smtClean="0"/>
              <a:t> </a:t>
            </a:r>
            <a:r>
              <a:rPr lang="en-US" dirty="0" err="1" smtClean="0"/>
              <a:t>keduniawian</a:t>
            </a:r>
            <a:r>
              <a:rPr lang="en-US" dirty="0" smtClean="0"/>
              <a:t> </a:t>
            </a:r>
            <a:r>
              <a:rPr lang="en-US" dirty="0" err="1" smtClean="0"/>
              <a:t>dan</a:t>
            </a:r>
            <a:r>
              <a:rPr lang="en-US" dirty="0" smtClean="0"/>
              <a:t> </a:t>
            </a:r>
            <a:r>
              <a:rPr lang="en-US" dirty="0" err="1" smtClean="0"/>
              <a:t>bekerja</a:t>
            </a:r>
            <a:r>
              <a:rPr lang="en-US" dirty="0" smtClean="0"/>
              <a:t> </a:t>
            </a:r>
            <a:r>
              <a:rPr lang="en-US" dirty="0" err="1" smtClean="0"/>
              <a:t>harmonis</a:t>
            </a:r>
            <a:r>
              <a:rPr lang="en-US" dirty="0" smtClean="0"/>
              <a:t> </a:t>
            </a:r>
            <a:r>
              <a:rPr lang="en-US" dirty="0" err="1" smtClean="0"/>
              <a:t>dengan</a:t>
            </a:r>
            <a:r>
              <a:rPr lang="en-US" dirty="0" smtClean="0"/>
              <a:t> </a:t>
            </a:r>
            <a:r>
              <a:rPr lang="en-US" dirty="0" err="1" smtClean="0"/>
              <a:t>Enlil</a:t>
            </a:r>
            <a:r>
              <a:rPr lang="en-US" dirty="0" smtClean="0"/>
              <a:t>. </a:t>
            </a:r>
            <a:r>
              <a:rPr lang="en-US" dirty="0" err="1" smtClean="0"/>
              <a:t>Enlil</a:t>
            </a:r>
            <a:r>
              <a:rPr lang="en-US" dirty="0" smtClean="0"/>
              <a:t> </a:t>
            </a:r>
            <a:r>
              <a:rPr lang="en-US" dirty="0" err="1" smtClean="0"/>
              <a:t>merancang</a:t>
            </a:r>
            <a:r>
              <a:rPr lang="en-US" dirty="0" smtClean="0"/>
              <a:t> </a:t>
            </a:r>
            <a:r>
              <a:rPr lang="en-US" dirty="0" err="1" smtClean="0"/>
              <a:t>rencana</a:t>
            </a:r>
            <a:r>
              <a:rPr lang="en-US" dirty="0" smtClean="0"/>
              <a:t> </a:t>
            </a:r>
            <a:r>
              <a:rPr lang="en-US" dirty="0" err="1" smtClean="0"/>
              <a:t>umum</a:t>
            </a:r>
            <a:r>
              <a:rPr lang="en-US" dirty="0" smtClean="0"/>
              <a:t> </a:t>
            </a:r>
            <a:r>
              <a:rPr lang="en-US" dirty="0" err="1" smtClean="0"/>
              <a:t>dan</a:t>
            </a:r>
            <a:r>
              <a:rPr lang="en-US" dirty="0" smtClean="0"/>
              <a:t> </a:t>
            </a:r>
            <a:r>
              <a:rPr lang="en-US" dirty="0" err="1" smtClean="0"/>
              <a:t>Enki</a:t>
            </a:r>
            <a:r>
              <a:rPr lang="en-US" dirty="0" smtClean="0"/>
              <a:t> </a:t>
            </a:r>
            <a:r>
              <a:rPr lang="en-US" dirty="0" err="1" smtClean="0"/>
              <a:t>mewujudkan</a:t>
            </a:r>
            <a:r>
              <a:rPr lang="en-US" dirty="0" smtClean="0"/>
              <a:t> </a:t>
            </a:r>
            <a:r>
              <a:rPr lang="en-US" dirty="0" err="1" smtClean="0"/>
              <a:t>rencana</a:t>
            </a:r>
            <a:r>
              <a:rPr lang="en-US" dirty="0" smtClean="0"/>
              <a:t> </a:t>
            </a:r>
            <a:r>
              <a:rPr lang="en-US" dirty="0" err="1" smtClean="0"/>
              <a:t>itu</a:t>
            </a:r>
            <a:r>
              <a:rPr lang="en-US" dirty="0" smtClean="0"/>
              <a:t> </a:t>
            </a:r>
            <a:r>
              <a:rPr lang="en-US" dirty="0" err="1" smtClean="0"/>
              <a:t>jadi</a:t>
            </a:r>
            <a:r>
              <a:rPr lang="en-US" dirty="0" smtClean="0"/>
              <a:t> </a:t>
            </a:r>
            <a:r>
              <a:rPr lang="en-US" dirty="0" err="1" smtClean="0"/>
              <a:t>nyata</a:t>
            </a:r>
            <a:r>
              <a:rPr lang="en-US" dirty="0" smtClean="0"/>
              <a:t> (</a:t>
            </a:r>
            <a:r>
              <a:rPr lang="en-US" dirty="0" err="1" smtClean="0"/>
              <a:t>Dalam</a:t>
            </a:r>
            <a:r>
              <a:rPr lang="en-US" dirty="0" smtClean="0"/>
              <a:t> </a:t>
            </a:r>
            <a:r>
              <a:rPr lang="en-US" dirty="0" err="1" smtClean="0"/>
              <a:t>semua</a:t>
            </a:r>
            <a:r>
              <a:rPr lang="en-US" dirty="0" smtClean="0"/>
              <a:t> 'agama </a:t>
            </a:r>
            <a:r>
              <a:rPr lang="en-US" dirty="0" err="1" smtClean="0"/>
              <a:t>berkitab</a:t>
            </a:r>
            <a:r>
              <a:rPr lang="en-US" dirty="0" smtClean="0"/>
              <a:t>', </a:t>
            </a:r>
            <a:r>
              <a:rPr lang="en-US" dirty="0" err="1" smtClean="0"/>
              <a:t>dimulai</a:t>
            </a:r>
            <a:r>
              <a:rPr lang="en-US" dirty="0" smtClean="0"/>
              <a:t> </a:t>
            </a:r>
            <a:r>
              <a:rPr lang="en-US" dirty="0" err="1" smtClean="0"/>
              <a:t>dari</a:t>
            </a:r>
            <a:r>
              <a:rPr lang="en-US" dirty="0" smtClean="0"/>
              <a:t>. </a:t>
            </a:r>
            <a:r>
              <a:rPr lang="en-US" dirty="0" err="1" smtClean="0"/>
              <a:t>Tidak</a:t>
            </a:r>
            <a:r>
              <a:rPr lang="en-US" dirty="0" smtClean="0"/>
              <a:t> </a:t>
            </a:r>
            <a:r>
              <a:rPr lang="en-US" dirty="0" err="1" smtClean="0"/>
              <a:t>ada</a:t>
            </a:r>
            <a:r>
              <a:rPr lang="en-US" dirty="0" smtClean="0"/>
              <a:t> </a:t>
            </a:r>
            <a:r>
              <a:rPr lang="en-US" dirty="0" err="1" smtClean="0"/>
              <a:t>tempatnya</a:t>
            </a:r>
            <a:r>
              <a:rPr lang="en-US" dirty="0" smtClean="0"/>
              <a:t> </a:t>
            </a:r>
            <a:r>
              <a:rPr lang="en-US" dirty="0" err="1" smtClean="0"/>
              <a:t>dalam</a:t>
            </a:r>
            <a:r>
              <a:rPr lang="en-US" dirty="0" smtClean="0"/>
              <a:t> </a:t>
            </a:r>
            <a:r>
              <a:rPr lang="en-US" dirty="0" err="1" smtClean="0"/>
              <a:t>alam</a:t>
            </a:r>
            <a:r>
              <a:rPr lang="en-US" dirty="0" smtClean="0"/>
              <a:t> </a:t>
            </a:r>
            <a:r>
              <a:rPr lang="en-US" dirty="0" err="1" smtClean="0"/>
              <a:t>berpikir</a:t>
            </a:r>
            <a:r>
              <a:rPr lang="en-US" dirty="0" smtClean="0"/>
              <a:t> </a:t>
            </a:r>
            <a:r>
              <a:rPr lang="en-US" dirty="0" err="1" smtClean="0"/>
              <a:t>bangsa</a:t>
            </a:r>
            <a:r>
              <a:rPr lang="en-US" dirty="0" smtClean="0"/>
              <a:t> </a:t>
            </a:r>
            <a:r>
              <a:rPr lang="en-US" dirty="0" err="1" smtClean="0"/>
              <a:t>Sumeria</a:t>
            </a:r>
            <a:r>
              <a:rPr lang="en-US" dirty="0" smtClean="0"/>
              <a:t> </a:t>
            </a:r>
            <a:r>
              <a:rPr lang="en-US" dirty="0" err="1" smtClean="0"/>
              <a:t>saat</a:t>
            </a:r>
            <a:r>
              <a:rPr lang="en-US" dirty="0" smtClean="0"/>
              <a:t> </a:t>
            </a:r>
            <a:r>
              <a:rPr lang="en-US" dirty="0" err="1" smtClean="0"/>
              <a:t>itu</a:t>
            </a:r>
            <a:r>
              <a:rPr lang="en-US" dirty="0" smtClean="0"/>
              <a:t> </a:t>
            </a:r>
            <a:r>
              <a:rPr lang="en-US" dirty="0" err="1" smtClean="0"/>
              <a:t>kecemasan</a:t>
            </a:r>
            <a:r>
              <a:rPr lang="en-US" dirty="0" smtClean="0"/>
              <a:t> </a:t>
            </a:r>
            <a:r>
              <a:rPr lang="en-US" dirty="0" err="1" smtClean="0"/>
              <a:t>untuk</a:t>
            </a:r>
            <a:r>
              <a:rPr lang="en-US" dirty="0" smtClean="0"/>
              <a:t> </a:t>
            </a:r>
            <a:r>
              <a:rPr lang="en-US" dirty="0" err="1" smtClean="0"/>
              <a:t>mencari</a:t>
            </a:r>
            <a:r>
              <a:rPr lang="en-US" dirty="0" smtClean="0"/>
              <a:t> </a:t>
            </a:r>
            <a:r>
              <a:rPr lang="en-US" dirty="0" err="1" smtClean="0"/>
              <a:t>asal-usul</a:t>
            </a:r>
            <a:r>
              <a:rPr lang="en-US" dirty="0" smtClean="0"/>
              <a:t> </a:t>
            </a:r>
            <a:r>
              <a:rPr lang="en-US" dirty="0" err="1" smtClean="0"/>
              <a:t>peristiwa</a:t>
            </a:r>
            <a:r>
              <a:rPr lang="en-US" dirty="0" smtClean="0"/>
              <a:t> </a:t>
            </a:r>
            <a:r>
              <a:rPr lang="en-US" dirty="0" err="1" smtClean="0"/>
              <a:t>konkret</a:t>
            </a:r>
            <a:r>
              <a:rPr lang="en-US" dirty="0" smtClean="0"/>
              <a:t> </a:t>
            </a:r>
            <a:r>
              <a:rPr lang="en-US" dirty="0" err="1" smtClean="0"/>
              <a:t>dan</a:t>
            </a:r>
            <a:r>
              <a:rPr lang="en-US" dirty="0" smtClean="0"/>
              <a:t> </a:t>
            </a:r>
            <a:r>
              <a:rPr lang="en-US" dirty="0" err="1" smtClean="0"/>
              <a:t>kemajuan</a:t>
            </a:r>
            <a:r>
              <a:rPr lang="en-US" dirty="0" smtClean="0"/>
              <a:t> </a:t>
            </a:r>
            <a:r>
              <a:rPr lang="en-US" dirty="0" err="1" smtClean="0"/>
              <a:t>menuju</a:t>
            </a:r>
            <a:r>
              <a:rPr lang="en-US" dirty="0" smtClean="0"/>
              <a:t> </a:t>
            </a:r>
            <a:r>
              <a:rPr lang="en-US" dirty="0" err="1" smtClean="0"/>
              <a:t>peradaban</a:t>
            </a:r>
            <a:r>
              <a:rPr lang="en-US" dirty="0" smtClean="0"/>
              <a:t>. </a:t>
            </a:r>
            <a:r>
              <a:rPr lang="en-US" dirty="0" err="1" smtClean="0"/>
              <a:t>Semua</a:t>
            </a:r>
            <a:r>
              <a:rPr lang="en-US" dirty="0" smtClean="0"/>
              <a:t> </a:t>
            </a:r>
            <a:r>
              <a:rPr lang="en-US" dirty="0" err="1" smtClean="0"/>
              <a:t>ini</a:t>
            </a:r>
            <a:r>
              <a:rPr lang="en-US" dirty="0" smtClean="0"/>
              <a:t> </a:t>
            </a:r>
            <a:r>
              <a:rPr lang="en-US" dirty="0" err="1" smtClean="0"/>
              <a:t>terkait</a:t>
            </a:r>
            <a:r>
              <a:rPr lang="en-US" dirty="0" smtClean="0"/>
              <a:t> </a:t>
            </a:r>
            <a:r>
              <a:rPr lang="en-US" dirty="0" err="1" smtClean="0"/>
              <a:t>dengan</a:t>
            </a:r>
            <a:r>
              <a:rPr lang="en-US" dirty="0" smtClean="0"/>
              <a:t> </a:t>
            </a:r>
            <a:r>
              <a:rPr lang="en-US" dirty="0" err="1" smtClean="0"/>
              <a:t>efek</a:t>
            </a:r>
            <a:r>
              <a:rPr lang="en-US" dirty="0" smtClean="0"/>
              <a:t> </a:t>
            </a:r>
            <a:r>
              <a:rPr lang="en-US" dirty="0" err="1" smtClean="0"/>
              <a:t>kreatif</a:t>
            </a:r>
            <a:r>
              <a:rPr lang="en-US" dirty="0" smtClean="0"/>
              <a:t> </a:t>
            </a:r>
            <a:r>
              <a:rPr lang="en-US" dirty="0" err="1" smtClean="0"/>
              <a:t>Enki</a:t>
            </a:r>
            <a:r>
              <a:rPr lang="en-US" dirty="0" smtClean="0"/>
              <a:t>. </a:t>
            </a:r>
            <a:r>
              <a:rPr lang="en-US" dirty="0" err="1" smtClean="0"/>
              <a:t>Segala</a:t>
            </a:r>
            <a:r>
              <a:rPr lang="en-US" dirty="0" smtClean="0"/>
              <a:t> </a:t>
            </a:r>
            <a:r>
              <a:rPr lang="en-US" dirty="0" err="1" smtClean="0"/>
              <a:t>sesuatu</a:t>
            </a:r>
            <a:r>
              <a:rPr lang="en-US" dirty="0" smtClean="0"/>
              <a:t> </a:t>
            </a:r>
            <a:r>
              <a:rPr lang="en-US" dirty="0" err="1" smtClean="0"/>
              <a:t>dijawab</a:t>
            </a:r>
            <a:r>
              <a:rPr lang="en-US" dirty="0" smtClean="0"/>
              <a:t> </a:t>
            </a:r>
            <a:r>
              <a:rPr lang="en-US" dirty="0" err="1" smtClean="0"/>
              <a:t>dengan</a:t>
            </a:r>
            <a:r>
              <a:rPr lang="en-US" dirty="0" smtClean="0"/>
              <a:t> '</a:t>
            </a:r>
            <a:r>
              <a:rPr lang="en-US" dirty="0" err="1" smtClean="0"/>
              <a:t>Enki</a:t>
            </a:r>
            <a:r>
              <a:rPr lang="en-US" dirty="0" smtClean="0"/>
              <a:t> </a:t>
            </a:r>
            <a:r>
              <a:rPr lang="en-US" dirty="0" err="1" smtClean="0"/>
              <a:t>melakukannya</a:t>
            </a:r>
            <a:r>
              <a:rPr lang="en-US" dirty="0" smtClean="0"/>
              <a:t>' </a:t>
            </a:r>
            <a:r>
              <a:rPr lang="en-US" dirty="0" err="1" smtClean="0"/>
              <a:t>atau</a:t>
            </a:r>
            <a:r>
              <a:rPr lang="en-US" dirty="0" smtClean="0"/>
              <a:t> '</a:t>
            </a:r>
            <a:r>
              <a:rPr lang="en-US" dirty="0" err="1" smtClean="0"/>
              <a:t>Enki</a:t>
            </a:r>
            <a:r>
              <a:rPr lang="en-US" dirty="0" smtClean="0"/>
              <a:t> </a:t>
            </a:r>
            <a:r>
              <a:rPr lang="en-US" dirty="0" err="1" smtClean="0"/>
              <a:t>melakukannya</a:t>
            </a:r>
            <a:r>
              <a:rPr lang="en-US" dirty="0" smtClean="0"/>
              <a:t> </a:t>
            </a:r>
            <a:r>
              <a:rPr lang="en-US" dirty="0" err="1" smtClean="0"/>
              <a:t>dan</a:t>
            </a:r>
            <a:r>
              <a:rPr lang="en-US" dirty="0" smtClean="0"/>
              <a:t> </a:t>
            </a:r>
            <a:r>
              <a:rPr lang="en-US" dirty="0" err="1" smtClean="0"/>
              <a:t>menatanya</a:t>
            </a:r>
            <a:r>
              <a:rPr lang="en-US" dirty="0" smtClean="0"/>
              <a:t> </a:t>
            </a:r>
            <a:r>
              <a:rPr lang="en-US" dirty="0" err="1" smtClean="0"/>
              <a:t>sedemikian</a:t>
            </a:r>
            <a:r>
              <a:rPr lang="en-US" dirty="0" smtClean="0"/>
              <a:t> </a:t>
            </a:r>
            <a:r>
              <a:rPr lang="en-US" dirty="0" err="1" smtClean="0"/>
              <a:t>rup</a:t>
            </a:r>
            <a:r>
              <a:rPr lang="id-ID" dirty="0" smtClean="0"/>
              <a:t>a. </a:t>
            </a:r>
            <a:r>
              <a:rPr lang="en-US" dirty="0" err="1" smtClean="0"/>
              <a:t>Enki</a:t>
            </a:r>
            <a:r>
              <a:rPr lang="en-US" dirty="0" smtClean="0"/>
              <a:t>, </a:t>
            </a:r>
            <a:r>
              <a:rPr lang="en-US" dirty="0" err="1" smtClean="0"/>
              <a:t>Dewa</a:t>
            </a:r>
            <a:r>
              <a:rPr lang="en-US" dirty="0" smtClean="0"/>
              <a:t> </a:t>
            </a:r>
            <a:r>
              <a:rPr lang="en-US" dirty="0" err="1" smtClean="0"/>
              <a:t>Kebijaksanaan</a:t>
            </a:r>
            <a:r>
              <a:rPr lang="en-US" dirty="0" smtClean="0"/>
              <a:t> </a:t>
            </a:r>
            <a:r>
              <a:rPr lang="en-US" dirty="0" err="1" smtClean="0"/>
              <a:t>dan</a:t>
            </a:r>
            <a:r>
              <a:rPr lang="en-US" dirty="0" smtClean="0"/>
              <a:t> Air </a:t>
            </a:r>
            <a:r>
              <a:rPr lang="en-US" dirty="0" err="1" smtClean="0"/>
              <a:t>adalah</a:t>
            </a:r>
            <a:r>
              <a:rPr lang="en-US" dirty="0" smtClean="0"/>
              <a:t> </a:t>
            </a:r>
            <a:r>
              <a:rPr lang="en-US" dirty="0" err="1" smtClean="0"/>
              <a:t>pelindung</a:t>
            </a:r>
            <a:r>
              <a:rPr lang="en-US" dirty="0" smtClean="0"/>
              <a:t> </a:t>
            </a:r>
            <a:r>
              <a:rPr lang="en-US" dirty="0" err="1" smtClean="0"/>
              <a:t>umat</a:t>
            </a:r>
            <a:r>
              <a:rPr lang="en-US" dirty="0" smtClean="0"/>
              <a:t> </a:t>
            </a:r>
            <a:r>
              <a:rPr lang="en-US" dirty="0" err="1" smtClean="0"/>
              <a:t>manusia</a:t>
            </a:r>
            <a:r>
              <a:rPr lang="en-US" dirty="0" smtClean="0"/>
              <a:t> </a:t>
            </a:r>
            <a:r>
              <a:rPr lang="en-US" dirty="0" err="1" smtClean="0"/>
              <a:t>dan</a:t>
            </a:r>
            <a:r>
              <a:rPr lang="en-US" dirty="0" smtClean="0"/>
              <a:t> </a:t>
            </a:r>
            <a:r>
              <a:rPr lang="en-US" dirty="0" err="1" smtClean="0"/>
              <a:t>penyihir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4200" y="1295400"/>
            <a:ext cx="5562600" cy="5334000"/>
          </a:xfrm>
        </p:spPr>
        <p:txBody>
          <a:bodyPr>
            <a:normAutofit/>
          </a:bodyPr>
          <a:lstStyle/>
          <a:p>
            <a:pPr>
              <a:buNone/>
            </a:pPr>
            <a:r>
              <a:rPr lang="en-US" dirty="0" smtClean="0">
                <a:solidFill>
                  <a:schemeClr val="tx1">
                    <a:lumMod val="95000"/>
                    <a:lumOff val="5000"/>
                  </a:schemeClr>
                </a:solidFill>
              </a:rPr>
              <a:t>	Ea </a:t>
            </a:r>
            <a:r>
              <a:rPr lang="en-US" dirty="0" err="1">
                <a:solidFill>
                  <a:schemeClr val="tx1">
                    <a:lumMod val="95000"/>
                    <a:lumOff val="5000"/>
                  </a:schemeClr>
                </a:solidFill>
              </a:rPr>
              <a:t>mengusulkan</a:t>
            </a:r>
            <a:r>
              <a:rPr lang="en-US" dirty="0">
                <a:solidFill>
                  <a:schemeClr val="tx1">
                    <a:lumMod val="95000"/>
                    <a:lumOff val="5000"/>
                  </a:schemeClr>
                </a:solidFill>
              </a:rPr>
              <a:t> agar </a:t>
            </a:r>
            <a:r>
              <a:rPr lang="en-US" dirty="0" err="1">
                <a:solidFill>
                  <a:schemeClr val="tx1">
                    <a:lumMod val="95000"/>
                    <a:lumOff val="5000"/>
                  </a:schemeClr>
                </a:solidFill>
              </a:rPr>
              <a:t>menciptakan</a:t>
            </a:r>
            <a:r>
              <a:rPr lang="en-US" dirty="0">
                <a:solidFill>
                  <a:schemeClr val="tx1">
                    <a:lumMod val="95000"/>
                    <a:lumOff val="5000"/>
                  </a:schemeClr>
                </a:solidFill>
              </a:rPr>
              <a:t> </a:t>
            </a:r>
            <a:r>
              <a:rPr lang="en-US" dirty="0" err="1">
                <a:solidFill>
                  <a:schemeClr val="tx1">
                    <a:lumMod val="95000"/>
                    <a:lumOff val="5000"/>
                  </a:schemeClr>
                </a:solidFill>
              </a:rPr>
              <a:t>manusia</a:t>
            </a:r>
            <a:r>
              <a:rPr lang="en-US" dirty="0">
                <a:solidFill>
                  <a:schemeClr val="tx1">
                    <a:lumMod val="95000"/>
                    <a:lumOff val="5000"/>
                  </a:schemeClr>
                </a:solidFill>
              </a:rPr>
              <a:t> , </a:t>
            </a:r>
            <a:r>
              <a:rPr lang="en-US" dirty="0" err="1">
                <a:solidFill>
                  <a:schemeClr val="tx1">
                    <a:lumMod val="95000"/>
                    <a:lumOff val="5000"/>
                  </a:schemeClr>
                </a:solidFill>
              </a:rPr>
              <a:t>lalu</a:t>
            </a:r>
            <a:r>
              <a:rPr lang="en-US" dirty="0">
                <a:solidFill>
                  <a:schemeClr val="tx1">
                    <a:lumMod val="95000"/>
                    <a:lumOff val="5000"/>
                  </a:schemeClr>
                </a:solidFill>
              </a:rPr>
              <a:t> </a:t>
            </a:r>
            <a:r>
              <a:rPr lang="en-US" dirty="0" err="1">
                <a:solidFill>
                  <a:schemeClr val="tx1">
                    <a:lumMod val="95000"/>
                    <a:lumOff val="5000"/>
                  </a:schemeClr>
                </a:solidFill>
              </a:rPr>
              <a:t>mengatur</a:t>
            </a:r>
            <a:r>
              <a:rPr lang="en-US" dirty="0">
                <a:solidFill>
                  <a:schemeClr val="tx1">
                    <a:lumMod val="95000"/>
                    <a:lumOff val="5000"/>
                  </a:schemeClr>
                </a:solidFill>
              </a:rPr>
              <a:t> </a:t>
            </a:r>
            <a:r>
              <a:rPr lang="en-US" dirty="0" err="1">
                <a:solidFill>
                  <a:schemeClr val="tx1">
                    <a:lumMod val="95000"/>
                    <a:lumOff val="5000"/>
                  </a:schemeClr>
                </a:solidFill>
              </a:rPr>
              <a:t>manusia</a:t>
            </a:r>
            <a:r>
              <a:rPr lang="en-US" dirty="0">
                <a:solidFill>
                  <a:schemeClr val="tx1">
                    <a:lumMod val="95000"/>
                    <a:lumOff val="5000"/>
                  </a:schemeClr>
                </a:solidFill>
              </a:rPr>
              <a:t> </a:t>
            </a:r>
            <a:r>
              <a:rPr lang="en-US" dirty="0" err="1">
                <a:solidFill>
                  <a:schemeClr val="tx1">
                    <a:lumMod val="95000"/>
                    <a:lumOff val="5000"/>
                  </a:schemeClr>
                </a:solidFill>
              </a:rPr>
              <a:t>untuk</a:t>
            </a:r>
            <a:r>
              <a:rPr lang="en-US" dirty="0">
                <a:solidFill>
                  <a:schemeClr val="tx1">
                    <a:lumMod val="95000"/>
                    <a:lumOff val="5000"/>
                  </a:schemeClr>
                </a:solidFill>
              </a:rPr>
              <a:t> </a:t>
            </a:r>
            <a:r>
              <a:rPr lang="en-US" dirty="0" err="1">
                <a:solidFill>
                  <a:schemeClr val="tx1">
                    <a:lumMod val="95000"/>
                    <a:lumOff val="5000"/>
                  </a:schemeClr>
                </a:solidFill>
              </a:rPr>
              <a:t>bekerja</a:t>
            </a:r>
            <a:r>
              <a:rPr lang="en-US" dirty="0">
                <a:solidFill>
                  <a:schemeClr val="tx1">
                    <a:lumMod val="95000"/>
                    <a:lumOff val="5000"/>
                  </a:schemeClr>
                </a:solidFill>
              </a:rPr>
              <a:t> </a:t>
            </a:r>
            <a:r>
              <a:rPr lang="en-US" dirty="0" err="1">
                <a:solidFill>
                  <a:schemeClr val="tx1">
                    <a:lumMod val="95000"/>
                    <a:lumOff val="5000"/>
                  </a:schemeClr>
                </a:solidFill>
              </a:rPr>
              <a:t>di</a:t>
            </a:r>
            <a:r>
              <a:rPr lang="en-US" dirty="0">
                <a:solidFill>
                  <a:schemeClr val="tx1">
                    <a:lumMod val="95000"/>
                    <a:lumOff val="5000"/>
                  </a:schemeClr>
                </a:solidFill>
              </a:rPr>
              <a:t> </a:t>
            </a:r>
            <a:r>
              <a:rPr lang="en-US" dirty="0" err="1" smtClean="0">
                <a:solidFill>
                  <a:schemeClr val="tx1">
                    <a:lumMod val="95000"/>
                    <a:lumOff val="5000"/>
                  </a:schemeClr>
                </a:solidFill>
              </a:rPr>
              <a:t>bumi</a:t>
            </a:r>
            <a:r>
              <a:rPr lang="en-US" dirty="0">
                <a:solidFill>
                  <a:schemeClr val="tx1">
                    <a:lumMod val="95000"/>
                    <a:lumOff val="5000"/>
                  </a:schemeClr>
                </a:solidFill>
              </a:rPr>
              <a:t>. </a:t>
            </a:r>
            <a:r>
              <a:rPr lang="en-US" dirty="0" err="1">
                <a:solidFill>
                  <a:schemeClr val="tx1">
                    <a:lumMod val="95000"/>
                    <a:lumOff val="5000"/>
                  </a:schemeClr>
                </a:solidFill>
              </a:rPr>
              <a:t>Dia</a:t>
            </a:r>
            <a:r>
              <a:rPr lang="en-US" dirty="0">
                <a:solidFill>
                  <a:schemeClr val="tx1">
                    <a:lumMod val="95000"/>
                    <a:lumOff val="5000"/>
                  </a:schemeClr>
                </a:solidFill>
              </a:rPr>
              <a:t> </a:t>
            </a:r>
            <a:r>
              <a:rPr lang="en-US" dirty="0" err="1">
                <a:solidFill>
                  <a:schemeClr val="tx1">
                    <a:lumMod val="95000"/>
                    <a:lumOff val="5000"/>
                  </a:schemeClr>
                </a:solidFill>
              </a:rPr>
              <a:t>mengajarkan</a:t>
            </a:r>
            <a:r>
              <a:rPr lang="en-US" dirty="0">
                <a:solidFill>
                  <a:schemeClr val="tx1">
                    <a:lumMod val="95000"/>
                    <a:lumOff val="5000"/>
                  </a:schemeClr>
                </a:solidFill>
              </a:rPr>
              <a:t> </a:t>
            </a:r>
            <a:r>
              <a:rPr lang="en-US" dirty="0" err="1">
                <a:solidFill>
                  <a:schemeClr val="tx1">
                    <a:lumMod val="95000"/>
                    <a:lumOff val="5000"/>
                  </a:schemeClr>
                </a:solidFill>
              </a:rPr>
              <a:t>banyak</a:t>
            </a:r>
            <a:r>
              <a:rPr lang="en-US" dirty="0">
                <a:solidFill>
                  <a:schemeClr val="tx1">
                    <a:lumMod val="95000"/>
                    <a:lumOff val="5000"/>
                  </a:schemeClr>
                </a:solidFill>
              </a:rPr>
              <a:t> </a:t>
            </a:r>
            <a:r>
              <a:rPr lang="en-US" dirty="0" err="1">
                <a:solidFill>
                  <a:schemeClr val="tx1">
                    <a:lumMod val="95000"/>
                    <a:lumOff val="5000"/>
                  </a:schemeClr>
                </a:solidFill>
              </a:rPr>
              <a:t>hal</a:t>
            </a:r>
            <a:r>
              <a:rPr lang="en-US" dirty="0">
                <a:solidFill>
                  <a:schemeClr val="tx1">
                    <a:lumMod val="95000"/>
                    <a:lumOff val="5000"/>
                  </a:schemeClr>
                </a:solidFill>
              </a:rPr>
              <a:t> </a:t>
            </a:r>
            <a:r>
              <a:rPr lang="en-US" dirty="0" err="1">
                <a:solidFill>
                  <a:schemeClr val="tx1">
                    <a:lumMod val="95000"/>
                    <a:lumOff val="5000"/>
                  </a:schemeClr>
                </a:solidFill>
              </a:rPr>
              <a:t>kepada</a:t>
            </a:r>
            <a:r>
              <a:rPr lang="en-US" dirty="0">
                <a:solidFill>
                  <a:schemeClr val="tx1">
                    <a:lumMod val="95000"/>
                    <a:lumOff val="5000"/>
                  </a:schemeClr>
                </a:solidFill>
              </a:rPr>
              <a:t> </a:t>
            </a:r>
            <a:r>
              <a:rPr lang="en-US" dirty="0" err="1">
                <a:solidFill>
                  <a:schemeClr val="tx1">
                    <a:lumMod val="95000"/>
                    <a:lumOff val="5000"/>
                  </a:schemeClr>
                </a:solidFill>
              </a:rPr>
              <a:t>manusia</a:t>
            </a:r>
            <a:r>
              <a:rPr lang="en-US" dirty="0">
                <a:solidFill>
                  <a:schemeClr val="tx1">
                    <a:lumMod val="95000"/>
                    <a:lumOff val="5000"/>
                  </a:schemeClr>
                </a:solidFill>
              </a:rPr>
              <a:t>, </a:t>
            </a:r>
            <a:r>
              <a:rPr lang="en-US" dirty="0" err="1">
                <a:solidFill>
                  <a:schemeClr val="tx1">
                    <a:lumMod val="95000"/>
                    <a:lumOff val="5000"/>
                  </a:schemeClr>
                </a:solidFill>
              </a:rPr>
              <a:t>seperti</a:t>
            </a:r>
            <a:r>
              <a:rPr lang="en-US" dirty="0">
                <a:solidFill>
                  <a:schemeClr val="tx1">
                    <a:lumMod val="95000"/>
                    <a:lumOff val="5000"/>
                  </a:schemeClr>
                </a:solidFill>
              </a:rPr>
              <a:t> </a:t>
            </a:r>
            <a:r>
              <a:rPr lang="en-US" dirty="0" err="1">
                <a:solidFill>
                  <a:schemeClr val="tx1">
                    <a:lumMod val="95000"/>
                    <a:lumOff val="5000"/>
                  </a:schemeClr>
                </a:solidFill>
              </a:rPr>
              <a:t>tulisan</a:t>
            </a:r>
            <a:r>
              <a:rPr lang="en-US" dirty="0">
                <a:solidFill>
                  <a:schemeClr val="tx1">
                    <a:lumMod val="95000"/>
                    <a:lumOff val="5000"/>
                  </a:schemeClr>
                </a:solidFill>
              </a:rPr>
              <a:t>, </a:t>
            </a:r>
            <a:r>
              <a:rPr lang="en-US" dirty="0" err="1">
                <a:solidFill>
                  <a:schemeClr val="tx1">
                    <a:lumMod val="95000"/>
                    <a:lumOff val="5000"/>
                  </a:schemeClr>
                </a:solidFill>
              </a:rPr>
              <a:t>pembangunan</a:t>
            </a:r>
            <a:r>
              <a:rPr lang="en-US" dirty="0">
                <a:solidFill>
                  <a:schemeClr val="tx1">
                    <a:lumMod val="95000"/>
                    <a:lumOff val="5000"/>
                  </a:schemeClr>
                </a:solidFill>
              </a:rPr>
              <a:t>, </a:t>
            </a:r>
            <a:r>
              <a:rPr lang="en-US" dirty="0" err="1">
                <a:solidFill>
                  <a:schemeClr val="tx1">
                    <a:lumMod val="95000"/>
                    <a:lumOff val="5000"/>
                  </a:schemeClr>
                </a:solidFill>
              </a:rPr>
              <a:t>bercocok</a:t>
            </a:r>
            <a:r>
              <a:rPr lang="en-US" dirty="0">
                <a:solidFill>
                  <a:schemeClr val="tx1">
                    <a:lumMod val="95000"/>
                    <a:lumOff val="5000"/>
                  </a:schemeClr>
                </a:solidFill>
              </a:rPr>
              <a:t> </a:t>
            </a:r>
            <a:r>
              <a:rPr lang="en-US" dirty="0" err="1">
                <a:solidFill>
                  <a:schemeClr val="tx1">
                    <a:lumMod val="95000"/>
                    <a:lumOff val="5000"/>
                  </a:schemeClr>
                </a:solidFill>
              </a:rPr>
              <a:t>tanam</a:t>
            </a:r>
            <a:r>
              <a:rPr lang="en-US" dirty="0">
                <a:solidFill>
                  <a:schemeClr val="tx1">
                    <a:lumMod val="95000"/>
                    <a:lumOff val="5000"/>
                  </a:schemeClr>
                </a:solidFill>
              </a:rPr>
              <a:t>, </a:t>
            </a:r>
            <a:r>
              <a:rPr lang="en-US" dirty="0" err="1">
                <a:solidFill>
                  <a:schemeClr val="tx1">
                    <a:lumMod val="95000"/>
                    <a:lumOff val="5000"/>
                  </a:schemeClr>
                </a:solidFill>
              </a:rPr>
              <a:t>obat-obatan</a:t>
            </a:r>
            <a:r>
              <a:rPr lang="en-US" dirty="0">
                <a:solidFill>
                  <a:schemeClr val="tx1">
                    <a:lumMod val="95000"/>
                    <a:lumOff val="5000"/>
                  </a:schemeClr>
                </a:solidFill>
              </a:rPr>
              <a:t>, </a:t>
            </a:r>
            <a:r>
              <a:rPr lang="en-US" dirty="0" err="1">
                <a:solidFill>
                  <a:schemeClr val="tx1">
                    <a:lumMod val="95000"/>
                    <a:lumOff val="5000"/>
                  </a:schemeClr>
                </a:solidFill>
              </a:rPr>
              <a:t>dan</a:t>
            </a:r>
            <a:r>
              <a:rPr lang="en-US" dirty="0">
                <a:solidFill>
                  <a:schemeClr val="tx1">
                    <a:lumMod val="95000"/>
                    <a:lumOff val="5000"/>
                  </a:schemeClr>
                </a:solidFill>
              </a:rPr>
              <a:t> </a:t>
            </a:r>
            <a:r>
              <a:rPr lang="en-US" dirty="0" err="1">
                <a:solidFill>
                  <a:schemeClr val="tx1">
                    <a:lumMod val="95000"/>
                    <a:lumOff val="5000"/>
                  </a:schemeClr>
                </a:solidFill>
              </a:rPr>
              <a:t>keahlian</a:t>
            </a:r>
            <a:r>
              <a:rPr lang="en-US" dirty="0">
                <a:solidFill>
                  <a:schemeClr val="tx1">
                    <a:lumMod val="95000"/>
                    <a:lumOff val="5000"/>
                  </a:schemeClr>
                </a:solidFill>
              </a:rPr>
              <a:t> </a:t>
            </a:r>
            <a:r>
              <a:rPr lang="en-US" dirty="0" err="1" smtClean="0">
                <a:solidFill>
                  <a:schemeClr val="tx1">
                    <a:lumMod val="95000"/>
                    <a:lumOff val="5000"/>
                  </a:schemeClr>
                </a:solidFill>
              </a:rPr>
              <a:t>lainnya</a:t>
            </a:r>
            <a:r>
              <a:rPr lang="en-US" dirty="0" smtClean="0">
                <a:solidFill>
                  <a:schemeClr val="tx1">
                    <a:lumMod val="95000"/>
                    <a:lumOff val="5000"/>
                  </a:schemeClr>
                </a:solidFill>
              </a:rPr>
              <a:t>.</a:t>
            </a:r>
            <a:endParaRPr lang="en-US" dirty="0">
              <a:solidFill>
                <a:schemeClr val="tx1">
                  <a:lumMod val="95000"/>
                  <a:lumOff val="5000"/>
                </a:schemeClr>
              </a:solidFill>
            </a:endParaRPr>
          </a:p>
        </p:txBody>
      </p:sp>
      <p:pic>
        <p:nvPicPr>
          <p:cNvPr id="1026" name="Picture 2" descr="E:\Semester 4\Sejarah Fisika\Tibet=Air,Api,Angin,Tanah\Dewa Ea.jpg"/>
          <p:cNvPicPr>
            <a:picLocks noChangeAspect="1" noChangeArrowheads="1"/>
          </p:cNvPicPr>
          <p:nvPr/>
        </p:nvPicPr>
        <p:blipFill>
          <a:blip r:embed="rId3" cstate="print"/>
          <a:srcRect/>
          <a:stretch>
            <a:fillRect/>
          </a:stretch>
        </p:blipFill>
        <p:spPr bwMode="auto">
          <a:xfrm>
            <a:off x="457200" y="1600200"/>
            <a:ext cx="2819400" cy="4191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548680"/>
            <a:ext cx="7674056" cy="5699720"/>
          </a:xfrm>
        </p:spPr>
        <p:txBody>
          <a:bodyPr>
            <a:normAutofit fontScale="85000" lnSpcReduction="10000"/>
          </a:bodyPr>
          <a:lstStyle/>
          <a:p>
            <a:r>
              <a:rPr lang="en-US" dirty="0" err="1" smtClean="0"/>
              <a:t>Menurut</a:t>
            </a:r>
            <a:r>
              <a:rPr lang="en-US" dirty="0" smtClean="0"/>
              <a:t> </a:t>
            </a:r>
            <a:r>
              <a:rPr lang="en-US" dirty="0" err="1" smtClean="0"/>
              <a:t>para</a:t>
            </a:r>
            <a:r>
              <a:rPr lang="en-US" dirty="0" smtClean="0"/>
              <a:t> </a:t>
            </a:r>
            <a:r>
              <a:rPr lang="en-US" dirty="0" err="1" smtClean="0"/>
              <a:t>bijak</a:t>
            </a:r>
            <a:r>
              <a:rPr lang="en-US" dirty="0" smtClean="0"/>
              <a:t> </a:t>
            </a:r>
            <a:r>
              <a:rPr lang="en-US" dirty="0" err="1" smtClean="0"/>
              <a:t>Sumeria</a:t>
            </a:r>
            <a:r>
              <a:rPr lang="en-US" dirty="0" smtClean="0"/>
              <a:t>, </a:t>
            </a:r>
            <a:r>
              <a:rPr lang="en-US" dirty="0" err="1" smtClean="0"/>
              <a:t>para</a:t>
            </a:r>
            <a:r>
              <a:rPr lang="en-US" dirty="0" smtClean="0"/>
              <a:t> </a:t>
            </a:r>
            <a:r>
              <a:rPr lang="en-US" dirty="0" err="1" smtClean="0"/>
              <a:t>dewa</a:t>
            </a:r>
            <a:r>
              <a:rPr lang="en-US" dirty="0" smtClean="0"/>
              <a:t> </a:t>
            </a:r>
            <a:r>
              <a:rPr lang="en-US" dirty="0" err="1" smtClean="0"/>
              <a:t>lebih</a:t>
            </a:r>
            <a:r>
              <a:rPr lang="en-US" dirty="0" smtClean="0"/>
              <a:t> </a:t>
            </a:r>
            <a:r>
              <a:rPr lang="en-US" dirty="0" err="1" smtClean="0"/>
              <a:t>suka</a:t>
            </a:r>
            <a:r>
              <a:rPr lang="en-US" dirty="0" smtClean="0"/>
              <a:t> </a:t>
            </a:r>
            <a:r>
              <a:rPr lang="en-US" dirty="0" err="1" smtClean="0"/>
              <a:t>moralitas</a:t>
            </a:r>
            <a:r>
              <a:rPr lang="en-US" dirty="0" smtClean="0"/>
              <a:t> </a:t>
            </a:r>
            <a:r>
              <a:rPr lang="en-US" dirty="0" err="1" smtClean="0"/>
              <a:t>dari</a:t>
            </a:r>
            <a:r>
              <a:rPr lang="en-US" dirty="0" smtClean="0"/>
              <a:t> </a:t>
            </a:r>
            <a:r>
              <a:rPr lang="en-US" dirty="0" err="1" smtClean="0"/>
              <a:t>pada</a:t>
            </a:r>
            <a:r>
              <a:rPr lang="en-US" dirty="0" smtClean="0"/>
              <a:t> </a:t>
            </a:r>
            <a:r>
              <a:rPr lang="en-US" dirty="0" err="1" smtClean="0"/>
              <a:t>amoralitas</a:t>
            </a:r>
            <a:r>
              <a:rPr lang="en-US" dirty="0" smtClean="0"/>
              <a:t>. </a:t>
            </a:r>
            <a:r>
              <a:rPr lang="en-US" dirty="0" err="1" smtClean="0"/>
              <a:t>Kebaikan</a:t>
            </a:r>
            <a:r>
              <a:rPr lang="en-US" dirty="0" smtClean="0"/>
              <a:t>, </a:t>
            </a:r>
            <a:r>
              <a:rPr lang="en-US" dirty="0" err="1" smtClean="0"/>
              <a:t>keadilan</a:t>
            </a:r>
            <a:r>
              <a:rPr lang="en-US" dirty="0" smtClean="0"/>
              <a:t>, </a:t>
            </a:r>
            <a:r>
              <a:rPr lang="en-US" dirty="0" err="1" smtClean="0"/>
              <a:t>keceriaan</a:t>
            </a:r>
            <a:r>
              <a:rPr lang="en-US" dirty="0" smtClean="0"/>
              <a:t> </a:t>
            </a:r>
            <a:r>
              <a:rPr lang="en-US" dirty="0" err="1" smtClean="0"/>
              <a:t>dan</a:t>
            </a:r>
            <a:r>
              <a:rPr lang="en-US" dirty="0" smtClean="0"/>
              <a:t> </a:t>
            </a:r>
            <a:r>
              <a:rPr lang="en-US" dirty="0" err="1" smtClean="0"/>
              <a:t>kejujuran</a:t>
            </a:r>
            <a:r>
              <a:rPr lang="en-US" dirty="0" smtClean="0"/>
              <a:t> </a:t>
            </a:r>
            <a:r>
              <a:rPr lang="en-US" dirty="0" err="1" smtClean="0"/>
              <a:t>dewa</a:t>
            </a:r>
            <a:r>
              <a:rPr lang="en-US" dirty="0" smtClean="0"/>
              <a:t> </a:t>
            </a:r>
            <a:r>
              <a:rPr lang="en-US" dirty="0" err="1" smtClean="0"/>
              <a:t>ditinggikan</a:t>
            </a:r>
            <a:r>
              <a:rPr lang="en-US" dirty="0" smtClean="0"/>
              <a:t> </a:t>
            </a:r>
            <a:r>
              <a:rPr lang="en-US" dirty="0" err="1" smtClean="0"/>
              <a:t>di</a:t>
            </a:r>
            <a:r>
              <a:rPr lang="en-US" dirty="0" smtClean="0"/>
              <a:t> </a:t>
            </a:r>
            <a:r>
              <a:rPr lang="en-US" dirty="0" err="1" smtClean="0"/>
              <a:t>semua</a:t>
            </a:r>
            <a:r>
              <a:rPr lang="en-US" dirty="0" smtClean="0"/>
              <a:t> </a:t>
            </a:r>
            <a:r>
              <a:rPr lang="en-US" dirty="0" err="1" smtClean="0"/>
              <a:t>himne</a:t>
            </a:r>
            <a:r>
              <a:rPr lang="en-US" dirty="0" smtClean="0"/>
              <a:t>. </a:t>
            </a:r>
            <a:r>
              <a:rPr lang="en-US" dirty="0" err="1" smtClean="0"/>
              <a:t>Utu</a:t>
            </a:r>
            <a:r>
              <a:rPr lang="en-US" dirty="0" smtClean="0"/>
              <a:t>, </a:t>
            </a:r>
            <a:r>
              <a:rPr lang="en-US" dirty="0" err="1" smtClean="0"/>
              <a:t>Dewa</a:t>
            </a:r>
            <a:r>
              <a:rPr lang="en-US" dirty="0" smtClean="0"/>
              <a:t> </a:t>
            </a:r>
            <a:r>
              <a:rPr lang="en-US" dirty="0" err="1" smtClean="0"/>
              <a:t>Matahari</a:t>
            </a:r>
            <a:r>
              <a:rPr lang="en-US" dirty="0" smtClean="0"/>
              <a:t> </a:t>
            </a:r>
            <a:r>
              <a:rPr lang="en-US" dirty="0" err="1" smtClean="0"/>
              <a:t>memiliki</a:t>
            </a:r>
            <a:r>
              <a:rPr lang="en-US" dirty="0" smtClean="0"/>
              <a:t> </a:t>
            </a:r>
            <a:r>
              <a:rPr lang="en-US" dirty="0" err="1" smtClean="0"/>
              <a:t>fungsi</a:t>
            </a:r>
            <a:r>
              <a:rPr lang="en-US" dirty="0" smtClean="0"/>
              <a:t> </a:t>
            </a:r>
            <a:r>
              <a:rPr lang="en-US" dirty="0" err="1" smtClean="0"/>
              <a:t>dasar</a:t>
            </a:r>
            <a:r>
              <a:rPr lang="en-US" dirty="0" smtClean="0"/>
              <a:t> </a:t>
            </a:r>
            <a:r>
              <a:rPr lang="en-US" dirty="0" err="1" smtClean="0"/>
              <a:t>sebagai</a:t>
            </a:r>
            <a:r>
              <a:rPr lang="en-US" dirty="0" smtClean="0"/>
              <a:t> </a:t>
            </a:r>
            <a:r>
              <a:rPr lang="en-US" dirty="0" err="1" smtClean="0"/>
              <a:t>pengawas</a:t>
            </a:r>
            <a:r>
              <a:rPr lang="en-US" dirty="0" smtClean="0"/>
              <a:t> </a:t>
            </a:r>
            <a:r>
              <a:rPr lang="en-US" dirty="0" err="1" smtClean="0"/>
              <a:t>tatanan</a:t>
            </a:r>
            <a:r>
              <a:rPr lang="en-US" dirty="0" smtClean="0"/>
              <a:t> moral. </a:t>
            </a:r>
            <a:r>
              <a:rPr lang="en-US" dirty="0" err="1" smtClean="0"/>
              <a:t>Tetapi</a:t>
            </a:r>
            <a:r>
              <a:rPr lang="en-US" dirty="0" smtClean="0"/>
              <a:t> </a:t>
            </a:r>
            <a:r>
              <a:rPr lang="en-US" dirty="0" err="1" smtClean="0"/>
              <a:t>pada</a:t>
            </a:r>
            <a:r>
              <a:rPr lang="en-US" dirty="0" smtClean="0"/>
              <a:t> </a:t>
            </a:r>
            <a:r>
              <a:rPr lang="en-US" dirty="0" err="1" smtClean="0"/>
              <a:t>saat</a:t>
            </a:r>
            <a:r>
              <a:rPr lang="en-US" dirty="0" smtClean="0"/>
              <a:t> yang </a:t>
            </a:r>
            <a:r>
              <a:rPr lang="en-US" dirty="0" err="1" smtClean="0"/>
              <a:t>sama</a:t>
            </a:r>
            <a:r>
              <a:rPr lang="en-US" dirty="0" smtClean="0"/>
              <a:t> </a:t>
            </a:r>
            <a:r>
              <a:rPr lang="en-US" dirty="0" err="1" smtClean="0"/>
              <a:t>Sumeria</a:t>
            </a:r>
            <a:r>
              <a:rPr lang="en-US" dirty="0" smtClean="0"/>
              <a:t> </a:t>
            </a:r>
            <a:r>
              <a:rPr lang="en-US" dirty="0" err="1" smtClean="0"/>
              <a:t>percaya</a:t>
            </a:r>
            <a:r>
              <a:rPr lang="en-US" dirty="0" smtClean="0"/>
              <a:t> </a:t>
            </a:r>
            <a:r>
              <a:rPr lang="en-US" dirty="0" err="1" smtClean="0"/>
              <a:t>bahwa</a:t>
            </a:r>
            <a:r>
              <a:rPr lang="en-US" dirty="0" smtClean="0"/>
              <a:t> </a:t>
            </a:r>
            <a:r>
              <a:rPr lang="en-US" dirty="0" err="1" smtClean="0"/>
              <a:t>para</a:t>
            </a:r>
            <a:r>
              <a:rPr lang="en-US" dirty="0" smtClean="0"/>
              <a:t> </a:t>
            </a:r>
            <a:r>
              <a:rPr lang="en-US" dirty="0" err="1" smtClean="0"/>
              <a:t>dewa</a:t>
            </a:r>
            <a:r>
              <a:rPr lang="en-US" dirty="0" smtClean="0"/>
              <a:t> </a:t>
            </a:r>
            <a:r>
              <a:rPr lang="en-US" dirty="0" err="1" smtClean="0"/>
              <a:t>telah</a:t>
            </a:r>
            <a:r>
              <a:rPr lang="en-US" dirty="0" smtClean="0"/>
              <a:t> </a:t>
            </a:r>
            <a:r>
              <a:rPr lang="en-US" dirty="0" err="1" smtClean="0"/>
              <a:t>menanamkan</a:t>
            </a:r>
            <a:r>
              <a:rPr lang="en-US" dirty="0" smtClean="0"/>
              <a:t> </a:t>
            </a:r>
            <a:r>
              <a:rPr lang="en-US" dirty="0" err="1" smtClean="0"/>
              <a:t>dalam</a:t>
            </a:r>
            <a:r>
              <a:rPr lang="en-US" dirty="0" smtClean="0"/>
              <a:t> </a:t>
            </a:r>
            <a:r>
              <a:rPr lang="en-US" dirty="0" err="1" smtClean="0"/>
              <a:t>manusia</a:t>
            </a:r>
            <a:r>
              <a:rPr lang="en-US" dirty="0" smtClean="0"/>
              <a:t> </a:t>
            </a:r>
            <a:r>
              <a:rPr lang="en-US" dirty="0" err="1" smtClean="0"/>
              <a:t>takaran</a:t>
            </a:r>
            <a:r>
              <a:rPr lang="en-US" dirty="0" smtClean="0"/>
              <a:t> yang </a:t>
            </a:r>
            <a:r>
              <a:rPr lang="en-US" dirty="0" err="1" smtClean="0"/>
              <a:t>sama</a:t>
            </a:r>
            <a:r>
              <a:rPr lang="en-US" dirty="0" smtClean="0"/>
              <a:t> </a:t>
            </a:r>
            <a:r>
              <a:rPr lang="en-US" dirty="0" err="1" smtClean="0"/>
              <a:t>kejahatan</a:t>
            </a:r>
            <a:r>
              <a:rPr lang="en-US" dirty="0" smtClean="0"/>
              <a:t>, </a:t>
            </a:r>
            <a:r>
              <a:rPr lang="en-US" dirty="0" err="1" smtClean="0"/>
              <a:t>kekejaman</a:t>
            </a:r>
            <a:r>
              <a:rPr lang="en-US" dirty="0" smtClean="0"/>
              <a:t>, </a:t>
            </a:r>
            <a:r>
              <a:rPr lang="en-US" dirty="0" err="1" smtClean="0"/>
              <a:t>dusta</a:t>
            </a:r>
            <a:r>
              <a:rPr lang="en-US" dirty="0" smtClean="0"/>
              <a:t> </a:t>
            </a:r>
            <a:r>
              <a:rPr lang="en-US" dirty="0" err="1" smtClean="0"/>
              <a:t>dan</a:t>
            </a:r>
            <a:r>
              <a:rPr lang="en-US" dirty="0" smtClean="0"/>
              <a:t> </a:t>
            </a:r>
            <a:r>
              <a:rPr lang="en-US" dirty="0" err="1" smtClean="0"/>
              <a:t>tirani</a:t>
            </a:r>
            <a:r>
              <a:rPr lang="en-US" dirty="0" smtClean="0"/>
              <a:t>. </a:t>
            </a:r>
            <a:r>
              <a:rPr lang="en-US" dirty="0" err="1" smtClean="0"/>
              <a:t>Dewa</a:t>
            </a:r>
            <a:r>
              <a:rPr lang="en-US" dirty="0" smtClean="0"/>
              <a:t> </a:t>
            </a:r>
            <a:r>
              <a:rPr lang="en-US" dirty="0" err="1" smtClean="0"/>
              <a:t>matahari</a:t>
            </a:r>
            <a:r>
              <a:rPr lang="en-US" dirty="0" smtClean="0"/>
              <a:t> </a:t>
            </a:r>
            <a:r>
              <a:rPr lang="en-US" dirty="0" err="1" smtClean="0"/>
              <a:t>Utu</a:t>
            </a:r>
            <a:r>
              <a:rPr lang="en-US" dirty="0" smtClean="0"/>
              <a:t> (</a:t>
            </a:r>
            <a:r>
              <a:rPr lang="en-US" dirty="0" err="1" smtClean="0"/>
              <a:t>Dewa</a:t>
            </a:r>
            <a:r>
              <a:rPr lang="en-US" dirty="0" smtClean="0"/>
              <a:t> Shamash </a:t>
            </a:r>
            <a:r>
              <a:rPr lang="en-US" dirty="0" err="1" smtClean="0"/>
              <a:t>dalam</a:t>
            </a:r>
            <a:r>
              <a:rPr lang="en-US" dirty="0" smtClean="0"/>
              <a:t> </a:t>
            </a:r>
            <a:r>
              <a:rPr lang="en-US" dirty="0" err="1" smtClean="0"/>
              <a:t>mitologi</a:t>
            </a:r>
            <a:r>
              <a:rPr lang="en-US" dirty="0" smtClean="0"/>
              <a:t> </a:t>
            </a:r>
            <a:r>
              <a:rPr lang="en-US" dirty="0" err="1" smtClean="0"/>
              <a:t>Babilonia</a:t>
            </a:r>
            <a:r>
              <a:rPr lang="en-US" dirty="0" smtClean="0"/>
              <a:t>) </a:t>
            </a:r>
            <a:r>
              <a:rPr lang="en-US" dirty="0" err="1" smtClean="0"/>
              <a:t>dianggap</a:t>
            </a:r>
            <a:r>
              <a:rPr lang="en-US" dirty="0" smtClean="0"/>
              <a:t> </a:t>
            </a:r>
            <a:r>
              <a:rPr lang="en-US" dirty="0" err="1" smtClean="0"/>
              <a:t>entitas</a:t>
            </a:r>
            <a:r>
              <a:rPr lang="en-US" dirty="0" smtClean="0"/>
              <a:t> </a:t>
            </a:r>
            <a:r>
              <a:rPr lang="en-US" dirty="0" err="1" smtClean="0"/>
              <a:t>tertinggi</a:t>
            </a:r>
            <a:r>
              <a:rPr lang="en-US" dirty="0" smtClean="0"/>
              <a:t> yang </a:t>
            </a:r>
            <a:r>
              <a:rPr lang="en-US" dirty="0" err="1" smtClean="0"/>
              <a:t>maha</a:t>
            </a:r>
            <a:r>
              <a:rPr lang="en-US" dirty="0" smtClean="0"/>
              <a:t> </a:t>
            </a:r>
            <a:r>
              <a:rPr lang="en-US" dirty="0" err="1" smtClean="0"/>
              <a:t>melihat</a:t>
            </a:r>
            <a:r>
              <a:rPr lang="en-US" dirty="0" smtClean="0"/>
              <a:t> </a:t>
            </a:r>
            <a:r>
              <a:rPr lang="en-US" dirty="0" err="1" smtClean="0"/>
              <a:t>dan</a:t>
            </a:r>
            <a:r>
              <a:rPr lang="en-US" dirty="0" smtClean="0"/>
              <a:t> </a:t>
            </a:r>
            <a:r>
              <a:rPr lang="en-US" dirty="0" err="1" smtClean="0"/>
              <a:t>menjamin</a:t>
            </a:r>
            <a:r>
              <a:rPr lang="en-US" dirty="0" smtClean="0"/>
              <a:t> </a:t>
            </a:r>
            <a:r>
              <a:rPr lang="en-US" dirty="0" err="1" smtClean="0"/>
              <a:t>keadilan</a:t>
            </a:r>
            <a:r>
              <a:rPr lang="en-US" dirty="0" smtClean="0"/>
              <a:t> </a:t>
            </a:r>
            <a:r>
              <a:rPr lang="en-US" dirty="0" err="1" smtClean="0"/>
              <a:t>dan</a:t>
            </a:r>
            <a:r>
              <a:rPr lang="en-US" dirty="0" smtClean="0"/>
              <a:t> </a:t>
            </a:r>
            <a:r>
              <a:rPr lang="en-US" dirty="0" err="1" smtClean="0"/>
              <a:t>pemerataan</a:t>
            </a:r>
            <a:r>
              <a:rPr lang="en-US" dirty="0" smtClean="0"/>
              <a:t>, </a:t>
            </a:r>
            <a:r>
              <a:rPr lang="en-US" dirty="0" err="1" smtClean="0"/>
              <a:t>dan</a:t>
            </a:r>
            <a:r>
              <a:rPr lang="en-US" dirty="0" smtClean="0"/>
              <a:t> </a:t>
            </a:r>
            <a:r>
              <a:rPr lang="en-US" dirty="0" err="1" smtClean="0"/>
              <a:t>membantu</a:t>
            </a:r>
            <a:r>
              <a:rPr lang="en-US" dirty="0" smtClean="0"/>
              <a:t> </a:t>
            </a:r>
            <a:r>
              <a:rPr lang="en-US" dirty="0" err="1" smtClean="0"/>
              <a:t>umat</a:t>
            </a:r>
            <a:r>
              <a:rPr lang="en-US" dirty="0" smtClean="0"/>
              <a:t> </a:t>
            </a:r>
            <a:r>
              <a:rPr lang="en-US" dirty="0" err="1" smtClean="0"/>
              <a:t>manusia</a:t>
            </a:r>
            <a:r>
              <a:rPr lang="en-US" dirty="0" smtClean="0"/>
              <a:t>. </a:t>
            </a:r>
            <a:endParaRPr lang="id-ID"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chemeClr val="tx1">
                    <a:lumMod val="95000"/>
                    <a:lumOff val="5000"/>
                  </a:schemeClr>
                </a:solidFill>
                <a:latin typeface="Comic Sans MS" pitchFamily="66" charset="0"/>
              </a:rPr>
              <a:t>Shamash (</a:t>
            </a:r>
            <a:r>
              <a:rPr lang="en-US" dirty="0" err="1" smtClean="0">
                <a:solidFill>
                  <a:schemeClr val="tx1">
                    <a:lumMod val="95000"/>
                    <a:lumOff val="5000"/>
                  </a:schemeClr>
                </a:solidFill>
                <a:latin typeface="Comic Sans MS" pitchFamily="66" charset="0"/>
              </a:rPr>
              <a:t>Dewa</a:t>
            </a:r>
            <a:r>
              <a:rPr lang="en-US" dirty="0" smtClean="0">
                <a:solidFill>
                  <a:schemeClr val="tx1">
                    <a:lumMod val="95000"/>
                    <a:lumOff val="5000"/>
                  </a:schemeClr>
                </a:solidFill>
                <a:latin typeface="Comic Sans MS" pitchFamily="66" charset="0"/>
              </a:rPr>
              <a:t> </a:t>
            </a:r>
            <a:r>
              <a:rPr lang="en-US" dirty="0" err="1" smtClean="0">
                <a:solidFill>
                  <a:schemeClr val="tx1">
                    <a:lumMod val="95000"/>
                    <a:lumOff val="5000"/>
                  </a:schemeClr>
                </a:solidFill>
                <a:latin typeface="Comic Sans MS" pitchFamily="66" charset="0"/>
              </a:rPr>
              <a:t>Matahari</a:t>
            </a:r>
            <a:r>
              <a:rPr lang="en-US" dirty="0" smtClean="0">
                <a:solidFill>
                  <a:schemeClr val="tx1">
                    <a:lumMod val="95000"/>
                    <a:lumOff val="5000"/>
                  </a:schemeClr>
                </a:solidFill>
                <a:latin typeface="Comic Sans MS" pitchFamily="66" charset="0"/>
              </a:rPr>
              <a:t>)</a:t>
            </a:r>
            <a:endParaRPr lang="en-US" dirty="0">
              <a:solidFill>
                <a:schemeClr val="tx1">
                  <a:lumMod val="95000"/>
                  <a:lumOff val="5000"/>
                </a:schemeClr>
              </a:solidFill>
              <a:latin typeface="Comic Sans MS" pitchFamily="66" charset="0"/>
            </a:endParaRPr>
          </a:p>
        </p:txBody>
      </p:sp>
      <p:sp>
        <p:nvSpPr>
          <p:cNvPr id="3" name="Content Placeholder 2"/>
          <p:cNvSpPr>
            <a:spLocks noGrp="1"/>
          </p:cNvSpPr>
          <p:nvPr>
            <p:ph idx="1"/>
          </p:nvPr>
        </p:nvSpPr>
        <p:spPr>
          <a:xfrm>
            <a:off x="3048000" y="1066800"/>
            <a:ext cx="5791200" cy="5562600"/>
          </a:xfrm>
        </p:spPr>
        <p:txBody>
          <a:bodyPr>
            <a:noAutofit/>
          </a:bodyPr>
          <a:lstStyle/>
          <a:p>
            <a:pPr>
              <a:buNone/>
            </a:pPr>
            <a:r>
              <a:rPr lang="en-US" sz="2200" dirty="0" err="1">
                <a:solidFill>
                  <a:schemeClr val="tx1">
                    <a:lumMod val="95000"/>
                    <a:lumOff val="5000"/>
                  </a:schemeClr>
                </a:solidFill>
              </a:rPr>
              <a:t>Dewa</a:t>
            </a:r>
            <a:r>
              <a:rPr lang="en-US" sz="2200" dirty="0">
                <a:solidFill>
                  <a:schemeClr val="tx1">
                    <a:lumMod val="95000"/>
                    <a:lumOff val="5000"/>
                  </a:schemeClr>
                </a:solidFill>
              </a:rPr>
              <a:t> </a:t>
            </a:r>
            <a:r>
              <a:rPr lang="en-US" sz="2200" dirty="0" err="1">
                <a:solidFill>
                  <a:schemeClr val="tx1">
                    <a:lumMod val="95000"/>
                    <a:lumOff val="5000"/>
                  </a:schemeClr>
                </a:solidFill>
              </a:rPr>
              <a:t>Matahari</a:t>
            </a:r>
            <a:r>
              <a:rPr lang="en-US" sz="2200" dirty="0">
                <a:solidFill>
                  <a:schemeClr val="tx1">
                    <a:lumMod val="95000"/>
                    <a:lumOff val="5000"/>
                  </a:schemeClr>
                </a:solidFill>
              </a:rPr>
              <a:t> </a:t>
            </a:r>
            <a:r>
              <a:rPr lang="en-US" sz="2200" dirty="0" err="1">
                <a:solidFill>
                  <a:schemeClr val="tx1">
                    <a:lumMod val="95000"/>
                    <a:lumOff val="5000"/>
                  </a:schemeClr>
                </a:solidFill>
              </a:rPr>
              <a:t>dalam</a:t>
            </a:r>
            <a:r>
              <a:rPr lang="en-US" sz="2200" dirty="0">
                <a:solidFill>
                  <a:schemeClr val="tx1">
                    <a:lumMod val="95000"/>
                    <a:lumOff val="5000"/>
                  </a:schemeClr>
                </a:solidFill>
              </a:rPr>
              <a:t> </a:t>
            </a:r>
            <a:r>
              <a:rPr lang="en-US" sz="2200" dirty="0" err="1">
                <a:solidFill>
                  <a:schemeClr val="tx1">
                    <a:lumMod val="95000"/>
                    <a:lumOff val="5000"/>
                  </a:schemeClr>
                </a:solidFill>
              </a:rPr>
              <a:t>mitologi</a:t>
            </a:r>
            <a:r>
              <a:rPr lang="en-US" sz="2200" dirty="0">
                <a:solidFill>
                  <a:schemeClr val="tx1">
                    <a:lumMod val="95000"/>
                    <a:lumOff val="5000"/>
                  </a:schemeClr>
                </a:solidFill>
              </a:rPr>
              <a:t> </a:t>
            </a:r>
            <a:r>
              <a:rPr lang="en-US" sz="2200" dirty="0" err="1">
                <a:solidFill>
                  <a:schemeClr val="tx1">
                    <a:lumMod val="95000"/>
                    <a:lumOff val="5000"/>
                  </a:schemeClr>
                </a:solidFill>
              </a:rPr>
              <a:t>Sumeria</a:t>
            </a:r>
            <a:r>
              <a:rPr lang="en-US" sz="2200" dirty="0">
                <a:solidFill>
                  <a:schemeClr val="tx1">
                    <a:lumMod val="95000"/>
                    <a:lumOff val="5000"/>
                  </a:schemeClr>
                </a:solidFill>
              </a:rPr>
              <a:t>. </a:t>
            </a:r>
            <a:r>
              <a:rPr lang="en-US" sz="2200" dirty="0" err="1">
                <a:solidFill>
                  <a:schemeClr val="tx1">
                    <a:lumMod val="95000"/>
                    <a:lumOff val="5000"/>
                  </a:schemeClr>
                </a:solidFill>
              </a:rPr>
              <a:t>Bangsa</a:t>
            </a:r>
            <a:r>
              <a:rPr lang="en-US" sz="2200" dirty="0">
                <a:solidFill>
                  <a:schemeClr val="tx1">
                    <a:lumMod val="95000"/>
                    <a:lumOff val="5000"/>
                  </a:schemeClr>
                </a:solidFill>
              </a:rPr>
              <a:t> </a:t>
            </a:r>
            <a:r>
              <a:rPr lang="en-US" sz="2200" dirty="0" err="1">
                <a:solidFill>
                  <a:schemeClr val="tx1">
                    <a:lumMod val="95000"/>
                    <a:lumOff val="5000"/>
                  </a:schemeClr>
                </a:solidFill>
              </a:rPr>
              <a:t>Sumeria</a:t>
            </a:r>
            <a:r>
              <a:rPr lang="en-US" sz="2200" dirty="0">
                <a:solidFill>
                  <a:schemeClr val="tx1">
                    <a:lumMod val="95000"/>
                    <a:lumOff val="5000"/>
                  </a:schemeClr>
                </a:solidFill>
              </a:rPr>
              <a:t> </a:t>
            </a:r>
            <a:r>
              <a:rPr lang="en-US" sz="2200" dirty="0" err="1">
                <a:solidFill>
                  <a:schemeClr val="tx1">
                    <a:lumMod val="95000"/>
                    <a:lumOff val="5000"/>
                  </a:schemeClr>
                </a:solidFill>
              </a:rPr>
              <a:t>tinggal</a:t>
            </a:r>
            <a:r>
              <a:rPr lang="en-US" sz="2200" dirty="0">
                <a:solidFill>
                  <a:schemeClr val="tx1">
                    <a:lumMod val="95000"/>
                    <a:lumOff val="5000"/>
                  </a:schemeClr>
                </a:solidFill>
              </a:rPr>
              <a:t> </a:t>
            </a:r>
            <a:r>
              <a:rPr lang="en-US" sz="2200" dirty="0" err="1">
                <a:solidFill>
                  <a:schemeClr val="tx1">
                    <a:lumMod val="95000"/>
                    <a:lumOff val="5000"/>
                  </a:schemeClr>
                </a:solidFill>
              </a:rPr>
              <a:t>lebih</a:t>
            </a:r>
            <a:r>
              <a:rPr lang="en-US" sz="2200" dirty="0">
                <a:solidFill>
                  <a:schemeClr val="tx1">
                    <a:lumMod val="95000"/>
                    <a:lumOff val="5000"/>
                  </a:schemeClr>
                </a:solidFill>
              </a:rPr>
              <a:t> </a:t>
            </a:r>
            <a:r>
              <a:rPr lang="en-US" sz="2200" dirty="0" err="1">
                <a:solidFill>
                  <a:schemeClr val="tx1">
                    <a:lumMod val="95000"/>
                    <a:lumOff val="5000"/>
                  </a:schemeClr>
                </a:solidFill>
              </a:rPr>
              <a:t>dari</a:t>
            </a:r>
            <a:r>
              <a:rPr lang="en-US" sz="2200" dirty="0">
                <a:solidFill>
                  <a:schemeClr val="tx1">
                    <a:lumMod val="95000"/>
                    <a:lumOff val="5000"/>
                  </a:schemeClr>
                </a:solidFill>
              </a:rPr>
              <a:t> </a:t>
            </a:r>
            <a:r>
              <a:rPr lang="en-US" sz="2200" dirty="0" err="1">
                <a:solidFill>
                  <a:schemeClr val="tx1">
                    <a:lumMod val="95000"/>
                    <a:lumOff val="5000"/>
                  </a:schemeClr>
                </a:solidFill>
              </a:rPr>
              <a:t>tiga</a:t>
            </a:r>
            <a:r>
              <a:rPr lang="en-US" sz="2200" dirty="0">
                <a:solidFill>
                  <a:schemeClr val="tx1">
                    <a:lumMod val="95000"/>
                    <a:lumOff val="5000"/>
                  </a:schemeClr>
                </a:solidFill>
              </a:rPr>
              <a:t> </a:t>
            </a:r>
            <a:r>
              <a:rPr lang="en-US" sz="2200" dirty="0" err="1">
                <a:solidFill>
                  <a:schemeClr val="tx1">
                    <a:lumMod val="95000"/>
                    <a:lumOff val="5000"/>
                  </a:schemeClr>
                </a:solidFill>
              </a:rPr>
              <a:t>ribu</a:t>
            </a:r>
            <a:r>
              <a:rPr lang="en-US" sz="2200" dirty="0">
                <a:solidFill>
                  <a:schemeClr val="tx1">
                    <a:lumMod val="95000"/>
                    <a:lumOff val="5000"/>
                  </a:schemeClr>
                </a:solidFill>
              </a:rPr>
              <a:t> </a:t>
            </a:r>
            <a:r>
              <a:rPr lang="en-US" sz="2200" dirty="0" err="1">
                <a:solidFill>
                  <a:schemeClr val="tx1">
                    <a:lumMod val="95000"/>
                    <a:lumOff val="5000"/>
                  </a:schemeClr>
                </a:solidFill>
              </a:rPr>
              <a:t>tahun</a:t>
            </a:r>
            <a:r>
              <a:rPr lang="en-US" sz="2200" dirty="0">
                <a:solidFill>
                  <a:schemeClr val="tx1">
                    <a:lumMod val="95000"/>
                    <a:lumOff val="5000"/>
                  </a:schemeClr>
                </a:solidFill>
              </a:rPr>
              <a:t> yang </a:t>
            </a:r>
            <a:r>
              <a:rPr lang="en-US" sz="2200" dirty="0" err="1">
                <a:solidFill>
                  <a:schemeClr val="tx1">
                    <a:lumMod val="95000"/>
                    <a:lumOff val="5000"/>
                  </a:schemeClr>
                </a:solidFill>
              </a:rPr>
              <a:t>lalu</a:t>
            </a:r>
            <a:r>
              <a:rPr lang="en-US" sz="2200" dirty="0">
                <a:solidFill>
                  <a:schemeClr val="tx1">
                    <a:lumMod val="95000"/>
                    <a:lumOff val="5000"/>
                  </a:schemeClr>
                </a:solidFill>
              </a:rPr>
              <a:t> </a:t>
            </a:r>
            <a:r>
              <a:rPr lang="en-US" sz="2200" dirty="0" err="1">
                <a:solidFill>
                  <a:schemeClr val="tx1">
                    <a:lumMod val="95000"/>
                    <a:lumOff val="5000"/>
                  </a:schemeClr>
                </a:solidFill>
              </a:rPr>
              <a:t>di</a:t>
            </a:r>
            <a:r>
              <a:rPr lang="en-US" sz="2200" dirty="0">
                <a:solidFill>
                  <a:schemeClr val="tx1">
                    <a:lumMod val="95000"/>
                    <a:lumOff val="5000"/>
                  </a:schemeClr>
                </a:solidFill>
              </a:rPr>
              <a:t> Mesopotamia. Wilayah Mesopotamia </a:t>
            </a:r>
            <a:r>
              <a:rPr lang="en-US" sz="2200" dirty="0" err="1">
                <a:solidFill>
                  <a:schemeClr val="tx1">
                    <a:lumMod val="95000"/>
                    <a:lumOff val="5000"/>
                  </a:schemeClr>
                </a:solidFill>
              </a:rPr>
              <a:t>terletak</a:t>
            </a:r>
            <a:r>
              <a:rPr lang="en-US" sz="2200" dirty="0">
                <a:solidFill>
                  <a:schemeClr val="tx1">
                    <a:lumMod val="95000"/>
                    <a:lumOff val="5000"/>
                  </a:schemeClr>
                </a:solidFill>
              </a:rPr>
              <a:t> </a:t>
            </a:r>
            <a:r>
              <a:rPr lang="en-US" sz="2200" dirty="0" err="1">
                <a:solidFill>
                  <a:schemeClr val="tx1">
                    <a:lumMod val="95000"/>
                    <a:lumOff val="5000"/>
                  </a:schemeClr>
                </a:solidFill>
              </a:rPr>
              <a:t>didekat</a:t>
            </a:r>
            <a:r>
              <a:rPr lang="en-US" sz="2200" dirty="0">
                <a:solidFill>
                  <a:schemeClr val="tx1">
                    <a:lumMod val="95000"/>
                    <a:lumOff val="5000"/>
                  </a:schemeClr>
                </a:solidFill>
              </a:rPr>
              <a:t> </a:t>
            </a:r>
            <a:r>
              <a:rPr lang="en-US" sz="2200" dirty="0" err="1">
                <a:solidFill>
                  <a:schemeClr val="tx1">
                    <a:lumMod val="95000"/>
                    <a:lumOff val="5000"/>
                  </a:schemeClr>
                </a:solidFill>
              </a:rPr>
              <a:t>lembah-lembah</a:t>
            </a:r>
            <a:r>
              <a:rPr lang="en-US" sz="2200" dirty="0">
                <a:solidFill>
                  <a:schemeClr val="tx1">
                    <a:lumMod val="95000"/>
                    <a:lumOff val="5000"/>
                  </a:schemeClr>
                </a:solidFill>
              </a:rPr>
              <a:t> </a:t>
            </a:r>
            <a:r>
              <a:rPr lang="en-US" sz="2200" dirty="0" err="1">
                <a:solidFill>
                  <a:schemeClr val="tx1">
                    <a:lumMod val="95000"/>
                    <a:lumOff val="5000"/>
                  </a:schemeClr>
                </a:solidFill>
              </a:rPr>
              <a:t>sungai</a:t>
            </a:r>
            <a:r>
              <a:rPr lang="en-US" sz="2200" dirty="0">
                <a:solidFill>
                  <a:schemeClr val="tx1">
                    <a:lumMod val="95000"/>
                    <a:lumOff val="5000"/>
                  </a:schemeClr>
                </a:solidFill>
              </a:rPr>
              <a:t> Tigris </a:t>
            </a:r>
            <a:r>
              <a:rPr lang="en-US" sz="2200" dirty="0" err="1">
                <a:solidFill>
                  <a:schemeClr val="tx1">
                    <a:lumMod val="95000"/>
                    <a:lumOff val="5000"/>
                  </a:schemeClr>
                </a:solidFill>
              </a:rPr>
              <a:t>dan</a:t>
            </a:r>
            <a:r>
              <a:rPr lang="en-US" sz="2200" dirty="0">
                <a:solidFill>
                  <a:schemeClr val="tx1">
                    <a:lumMod val="95000"/>
                    <a:lumOff val="5000"/>
                  </a:schemeClr>
                </a:solidFill>
              </a:rPr>
              <a:t> </a:t>
            </a:r>
            <a:r>
              <a:rPr lang="en-US" sz="2200" dirty="0" err="1">
                <a:solidFill>
                  <a:schemeClr val="tx1">
                    <a:lumMod val="95000"/>
                    <a:lumOff val="5000"/>
                  </a:schemeClr>
                </a:solidFill>
              </a:rPr>
              <a:t>Efrat</a:t>
            </a:r>
            <a:r>
              <a:rPr lang="en-US" sz="2200" dirty="0">
                <a:solidFill>
                  <a:schemeClr val="tx1">
                    <a:lumMod val="95000"/>
                    <a:lumOff val="5000"/>
                  </a:schemeClr>
                </a:solidFill>
              </a:rPr>
              <a:t>. </a:t>
            </a:r>
            <a:r>
              <a:rPr lang="en-US" sz="2200" dirty="0" err="1">
                <a:solidFill>
                  <a:schemeClr val="tx1">
                    <a:lumMod val="95000"/>
                    <a:lumOff val="5000"/>
                  </a:schemeClr>
                </a:solidFill>
              </a:rPr>
              <a:t>Ia</a:t>
            </a:r>
            <a:r>
              <a:rPr lang="en-US" sz="2200" dirty="0">
                <a:solidFill>
                  <a:schemeClr val="tx1">
                    <a:lumMod val="95000"/>
                    <a:lumOff val="5000"/>
                  </a:schemeClr>
                </a:solidFill>
              </a:rPr>
              <a:t> </a:t>
            </a:r>
            <a:r>
              <a:rPr lang="en-US" sz="2200" dirty="0" err="1">
                <a:solidFill>
                  <a:schemeClr val="tx1">
                    <a:lumMod val="95000"/>
                    <a:lumOff val="5000"/>
                  </a:schemeClr>
                </a:solidFill>
              </a:rPr>
              <a:t>mewakili</a:t>
            </a:r>
            <a:r>
              <a:rPr lang="en-US" sz="2200" dirty="0">
                <a:solidFill>
                  <a:schemeClr val="tx1">
                    <a:lumMod val="95000"/>
                    <a:lumOff val="5000"/>
                  </a:schemeClr>
                </a:solidFill>
              </a:rPr>
              <a:t> </a:t>
            </a:r>
            <a:r>
              <a:rPr lang="en-US" sz="2200" dirty="0" err="1">
                <a:solidFill>
                  <a:schemeClr val="tx1">
                    <a:lumMod val="95000"/>
                    <a:lumOff val="5000"/>
                  </a:schemeClr>
                </a:solidFill>
              </a:rPr>
              <a:t>juga</a:t>
            </a:r>
            <a:r>
              <a:rPr lang="en-US" sz="2200" dirty="0">
                <a:solidFill>
                  <a:schemeClr val="tx1">
                    <a:lumMod val="95000"/>
                    <a:lumOff val="5000"/>
                  </a:schemeClr>
                </a:solidFill>
              </a:rPr>
              <a:t> </a:t>
            </a:r>
            <a:r>
              <a:rPr lang="en-US" sz="2200" dirty="0" err="1">
                <a:solidFill>
                  <a:schemeClr val="tx1">
                    <a:lumMod val="95000"/>
                    <a:lumOff val="5000"/>
                  </a:schemeClr>
                </a:solidFill>
              </a:rPr>
              <a:t>dewa</a:t>
            </a:r>
            <a:r>
              <a:rPr lang="en-US" sz="2200" dirty="0">
                <a:solidFill>
                  <a:schemeClr val="tx1">
                    <a:lumMod val="95000"/>
                    <a:lumOff val="5000"/>
                  </a:schemeClr>
                </a:solidFill>
              </a:rPr>
              <a:t> </a:t>
            </a:r>
            <a:r>
              <a:rPr lang="en-US" sz="2200" dirty="0" err="1">
                <a:solidFill>
                  <a:schemeClr val="tx1">
                    <a:lumMod val="95000"/>
                    <a:lumOff val="5000"/>
                  </a:schemeClr>
                </a:solidFill>
              </a:rPr>
              <a:t>keadilan</a:t>
            </a:r>
            <a:r>
              <a:rPr lang="en-US" sz="2200" dirty="0">
                <a:solidFill>
                  <a:schemeClr val="tx1">
                    <a:lumMod val="95000"/>
                    <a:lumOff val="5000"/>
                  </a:schemeClr>
                </a:solidFill>
              </a:rPr>
              <a:t> </a:t>
            </a:r>
            <a:r>
              <a:rPr lang="en-US" sz="2200" dirty="0" err="1">
                <a:solidFill>
                  <a:schemeClr val="tx1">
                    <a:lumMod val="95000"/>
                    <a:lumOff val="5000"/>
                  </a:schemeClr>
                </a:solidFill>
              </a:rPr>
              <a:t>karena</a:t>
            </a:r>
            <a:r>
              <a:rPr lang="en-US" sz="2200" dirty="0">
                <a:solidFill>
                  <a:schemeClr val="tx1">
                    <a:lumMod val="95000"/>
                    <a:lumOff val="5000"/>
                  </a:schemeClr>
                </a:solidFill>
              </a:rPr>
              <a:t> </a:t>
            </a:r>
            <a:r>
              <a:rPr lang="en-US" sz="2200" dirty="0" err="1">
                <a:solidFill>
                  <a:schemeClr val="tx1">
                    <a:lumMod val="95000"/>
                    <a:lumOff val="5000"/>
                  </a:schemeClr>
                </a:solidFill>
              </a:rPr>
              <a:t>dapat</a:t>
            </a:r>
            <a:r>
              <a:rPr lang="en-US" sz="2200" dirty="0">
                <a:solidFill>
                  <a:schemeClr val="tx1">
                    <a:lumMod val="95000"/>
                    <a:lumOff val="5000"/>
                  </a:schemeClr>
                </a:solidFill>
              </a:rPr>
              <a:t> </a:t>
            </a:r>
            <a:r>
              <a:rPr lang="en-US" sz="2200" dirty="0" err="1">
                <a:solidFill>
                  <a:schemeClr val="tx1">
                    <a:lumMod val="95000"/>
                    <a:lumOff val="5000"/>
                  </a:schemeClr>
                </a:solidFill>
              </a:rPr>
              <a:t>melihat</a:t>
            </a:r>
            <a:r>
              <a:rPr lang="en-US" sz="2200" dirty="0">
                <a:solidFill>
                  <a:schemeClr val="tx1">
                    <a:lumMod val="95000"/>
                    <a:lumOff val="5000"/>
                  </a:schemeClr>
                </a:solidFill>
              </a:rPr>
              <a:t> </a:t>
            </a:r>
            <a:r>
              <a:rPr lang="en-US" sz="2200" dirty="0" err="1">
                <a:solidFill>
                  <a:schemeClr val="tx1">
                    <a:lumMod val="95000"/>
                    <a:lumOff val="5000"/>
                  </a:schemeClr>
                </a:solidFill>
              </a:rPr>
              <a:t>segala</a:t>
            </a:r>
            <a:r>
              <a:rPr lang="en-US" sz="2200" dirty="0">
                <a:solidFill>
                  <a:schemeClr val="tx1">
                    <a:lumMod val="95000"/>
                    <a:lumOff val="5000"/>
                  </a:schemeClr>
                </a:solidFill>
              </a:rPr>
              <a:t> </a:t>
            </a:r>
            <a:r>
              <a:rPr lang="en-US" sz="2200" dirty="0" err="1">
                <a:solidFill>
                  <a:schemeClr val="tx1">
                    <a:lumMod val="95000"/>
                    <a:lumOff val="5000"/>
                  </a:schemeClr>
                </a:solidFill>
              </a:rPr>
              <a:t>sesuatu</a:t>
            </a:r>
            <a:r>
              <a:rPr lang="en-US" sz="2200" dirty="0">
                <a:solidFill>
                  <a:schemeClr val="tx1">
                    <a:lumMod val="95000"/>
                    <a:lumOff val="5000"/>
                  </a:schemeClr>
                </a:solidFill>
              </a:rPr>
              <a:t> </a:t>
            </a:r>
            <a:r>
              <a:rPr lang="en-US" sz="2200" dirty="0" err="1">
                <a:solidFill>
                  <a:schemeClr val="tx1">
                    <a:lumMod val="95000"/>
                    <a:lumOff val="5000"/>
                  </a:schemeClr>
                </a:solidFill>
              </a:rPr>
              <a:t>di</a:t>
            </a:r>
            <a:r>
              <a:rPr lang="en-US" sz="2200" dirty="0">
                <a:solidFill>
                  <a:schemeClr val="tx1">
                    <a:lumMod val="95000"/>
                    <a:lumOff val="5000"/>
                  </a:schemeClr>
                </a:solidFill>
              </a:rPr>
              <a:t> </a:t>
            </a:r>
            <a:r>
              <a:rPr lang="en-US" sz="2200" dirty="0" err="1">
                <a:solidFill>
                  <a:schemeClr val="tx1">
                    <a:lumMod val="95000"/>
                    <a:lumOff val="5000"/>
                  </a:schemeClr>
                </a:solidFill>
              </a:rPr>
              <a:t>bumi</a:t>
            </a:r>
            <a:r>
              <a:rPr lang="en-US" sz="2200" dirty="0">
                <a:solidFill>
                  <a:schemeClr val="tx1">
                    <a:lumMod val="95000"/>
                    <a:lumOff val="5000"/>
                  </a:schemeClr>
                </a:solidFill>
              </a:rPr>
              <a:t>. </a:t>
            </a:r>
            <a:r>
              <a:rPr lang="en-US" sz="2200" dirty="0" err="1">
                <a:solidFill>
                  <a:schemeClr val="tx1">
                    <a:lumMod val="95000"/>
                    <a:lumOff val="5000"/>
                  </a:schemeClr>
                </a:solidFill>
              </a:rPr>
              <a:t>Oleh</a:t>
            </a:r>
            <a:r>
              <a:rPr lang="en-US" sz="2200" dirty="0">
                <a:solidFill>
                  <a:schemeClr val="tx1">
                    <a:lumMod val="95000"/>
                    <a:lumOff val="5000"/>
                  </a:schemeClr>
                </a:solidFill>
              </a:rPr>
              <a:t> </a:t>
            </a:r>
            <a:r>
              <a:rPr lang="en-US" sz="2200" dirty="0" err="1">
                <a:solidFill>
                  <a:schemeClr val="tx1">
                    <a:lumMod val="95000"/>
                    <a:lumOff val="5000"/>
                  </a:schemeClr>
                </a:solidFill>
              </a:rPr>
              <a:t>sebab</a:t>
            </a:r>
            <a:r>
              <a:rPr lang="en-US" sz="2200" dirty="0">
                <a:solidFill>
                  <a:schemeClr val="tx1">
                    <a:lumMod val="95000"/>
                    <a:lumOff val="5000"/>
                  </a:schemeClr>
                </a:solidFill>
              </a:rPr>
              <a:t> </a:t>
            </a:r>
            <a:r>
              <a:rPr lang="en-US" sz="2200" dirty="0" err="1">
                <a:solidFill>
                  <a:schemeClr val="tx1">
                    <a:lumMod val="95000"/>
                    <a:lumOff val="5000"/>
                  </a:schemeClr>
                </a:solidFill>
              </a:rPr>
              <a:t>itu</a:t>
            </a:r>
            <a:r>
              <a:rPr lang="en-US" sz="2200" dirty="0">
                <a:solidFill>
                  <a:schemeClr val="tx1">
                    <a:lumMod val="95000"/>
                    <a:lumOff val="5000"/>
                  </a:schemeClr>
                </a:solidFill>
              </a:rPr>
              <a:t>, Shamash </a:t>
            </a:r>
            <a:r>
              <a:rPr lang="en-US" sz="2200" dirty="0" err="1">
                <a:solidFill>
                  <a:schemeClr val="tx1">
                    <a:lumMod val="95000"/>
                    <a:lumOff val="5000"/>
                  </a:schemeClr>
                </a:solidFill>
              </a:rPr>
              <a:t>digambarkan</a:t>
            </a:r>
            <a:r>
              <a:rPr lang="en-US" sz="2200" dirty="0">
                <a:solidFill>
                  <a:schemeClr val="tx1">
                    <a:lumMod val="95000"/>
                    <a:lumOff val="5000"/>
                  </a:schemeClr>
                </a:solidFill>
              </a:rPr>
              <a:t> </a:t>
            </a:r>
            <a:r>
              <a:rPr lang="en-US" sz="2200" dirty="0" err="1">
                <a:solidFill>
                  <a:schemeClr val="tx1">
                    <a:lumMod val="95000"/>
                    <a:lumOff val="5000"/>
                  </a:schemeClr>
                </a:solidFill>
              </a:rPr>
              <a:t>sebagai</a:t>
            </a:r>
            <a:r>
              <a:rPr lang="en-US" sz="2200" dirty="0">
                <a:solidFill>
                  <a:schemeClr val="tx1">
                    <a:lumMod val="95000"/>
                    <a:lumOff val="5000"/>
                  </a:schemeClr>
                </a:solidFill>
              </a:rPr>
              <a:t> </a:t>
            </a:r>
            <a:r>
              <a:rPr lang="en-US" sz="2200" dirty="0" err="1">
                <a:solidFill>
                  <a:schemeClr val="tx1">
                    <a:lumMod val="95000"/>
                    <a:lumOff val="5000"/>
                  </a:schemeClr>
                </a:solidFill>
              </a:rPr>
              <a:t>penguasa</a:t>
            </a:r>
            <a:r>
              <a:rPr lang="en-US" sz="2200" dirty="0">
                <a:solidFill>
                  <a:schemeClr val="tx1">
                    <a:lumMod val="95000"/>
                    <a:lumOff val="5000"/>
                  </a:schemeClr>
                </a:solidFill>
              </a:rPr>
              <a:t> yang </a:t>
            </a:r>
            <a:r>
              <a:rPr lang="en-US" sz="2200" dirty="0" err="1">
                <a:solidFill>
                  <a:schemeClr val="tx1">
                    <a:lumMod val="95000"/>
                    <a:lumOff val="5000"/>
                  </a:schemeClr>
                </a:solidFill>
              </a:rPr>
              <a:t>duduk</a:t>
            </a:r>
            <a:r>
              <a:rPr lang="en-US" sz="2200" dirty="0">
                <a:solidFill>
                  <a:schemeClr val="tx1">
                    <a:lumMod val="95000"/>
                    <a:lumOff val="5000"/>
                  </a:schemeClr>
                </a:solidFill>
              </a:rPr>
              <a:t> </a:t>
            </a:r>
            <a:r>
              <a:rPr lang="en-US" sz="2200" dirty="0" err="1">
                <a:solidFill>
                  <a:schemeClr val="tx1">
                    <a:lumMod val="95000"/>
                    <a:lumOff val="5000"/>
                  </a:schemeClr>
                </a:solidFill>
              </a:rPr>
              <a:t>di</a:t>
            </a:r>
            <a:r>
              <a:rPr lang="en-US" sz="2200" dirty="0">
                <a:solidFill>
                  <a:schemeClr val="tx1">
                    <a:lumMod val="95000"/>
                    <a:lumOff val="5000"/>
                  </a:schemeClr>
                </a:solidFill>
              </a:rPr>
              <a:t> </a:t>
            </a:r>
            <a:r>
              <a:rPr lang="en-US" sz="2200" dirty="0" err="1">
                <a:solidFill>
                  <a:schemeClr val="tx1">
                    <a:lumMod val="95000"/>
                    <a:lumOff val="5000"/>
                  </a:schemeClr>
                </a:solidFill>
              </a:rPr>
              <a:t>atas</a:t>
            </a:r>
            <a:r>
              <a:rPr lang="en-US" sz="2200" dirty="0">
                <a:solidFill>
                  <a:schemeClr val="tx1">
                    <a:lumMod val="95000"/>
                    <a:lumOff val="5000"/>
                  </a:schemeClr>
                </a:solidFill>
              </a:rPr>
              <a:t> </a:t>
            </a:r>
            <a:r>
              <a:rPr lang="en-US" sz="2200" dirty="0" err="1">
                <a:solidFill>
                  <a:schemeClr val="tx1">
                    <a:lumMod val="95000"/>
                    <a:lumOff val="5000"/>
                  </a:schemeClr>
                </a:solidFill>
              </a:rPr>
              <a:t>tahta</a:t>
            </a:r>
            <a:r>
              <a:rPr lang="en-US" sz="2200" dirty="0">
                <a:solidFill>
                  <a:schemeClr val="tx1">
                    <a:lumMod val="95000"/>
                    <a:lumOff val="5000"/>
                  </a:schemeClr>
                </a:solidFill>
              </a:rPr>
              <a:t>. Shamash </a:t>
            </a:r>
            <a:r>
              <a:rPr lang="en-US" sz="2200" dirty="0" err="1">
                <a:solidFill>
                  <a:schemeClr val="tx1">
                    <a:lumMod val="95000"/>
                    <a:lumOff val="5000"/>
                  </a:schemeClr>
                </a:solidFill>
              </a:rPr>
              <a:t>dan</a:t>
            </a:r>
            <a:r>
              <a:rPr lang="en-US" sz="2200" dirty="0">
                <a:solidFill>
                  <a:schemeClr val="tx1">
                    <a:lumMod val="95000"/>
                    <a:lumOff val="5000"/>
                  </a:schemeClr>
                </a:solidFill>
              </a:rPr>
              <a:t> </a:t>
            </a:r>
            <a:r>
              <a:rPr lang="en-US" sz="2200" dirty="0" err="1">
                <a:solidFill>
                  <a:schemeClr val="tx1">
                    <a:lumMod val="95000"/>
                    <a:lumOff val="5000"/>
                  </a:schemeClr>
                </a:solidFill>
              </a:rPr>
              <a:t>istrinya</a:t>
            </a:r>
            <a:r>
              <a:rPr lang="en-US" sz="2200" dirty="0">
                <a:solidFill>
                  <a:schemeClr val="tx1">
                    <a:lumMod val="95000"/>
                    <a:lumOff val="5000"/>
                  </a:schemeClr>
                </a:solidFill>
              </a:rPr>
              <a:t>, </a:t>
            </a:r>
            <a:r>
              <a:rPr lang="en-US" sz="2200" dirty="0" err="1">
                <a:solidFill>
                  <a:schemeClr val="tx1">
                    <a:lumMod val="95000"/>
                    <a:lumOff val="5000"/>
                  </a:schemeClr>
                </a:solidFill>
              </a:rPr>
              <a:t>Aya</a:t>
            </a:r>
            <a:r>
              <a:rPr lang="en-US" sz="2200" dirty="0">
                <a:solidFill>
                  <a:schemeClr val="tx1">
                    <a:lumMod val="95000"/>
                    <a:lumOff val="5000"/>
                  </a:schemeClr>
                </a:solidFill>
              </a:rPr>
              <a:t>, </a:t>
            </a:r>
            <a:r>
              <a:rPr lang="en-US" sz="2200" dirty="0" err="1">
                <a:solidFill>
                  <a:schemeClr val="tx1">
                    <a:lumMod val="95000"/>
                    <a:lumOff val="5000"/>
                  </a:schemeClr>
                </a:solidFill>
              </a:rPr>
              <a:t>mempunyai</a:t>
            </a:r>
            <a:r>
              <a:rPr lang="en-US" sz="2200" dirty="0">
                <a:solidFill>
                  <a:schemeClr val="tx1">
                    <a:lumMod val="95000"/>
                    <a:lumOff val="5000"/>
                  </a:schemeClr>
                </a:solidFill>
              </a:rPr>
              <a:t> </a:t>
            </a:r>
            <a:r>
              <a:rPr lang="en-US" sz="2200" dirty="0" err="1">
                <a:solidFill>
                  <a:schemeClr val="tx1">
                    <a:lumMod val="95000"/>
                    <a:lumOff val="5000"/>
                  </a:schemeClr>
                </a:solidFill>
              </a:rPr>
              <a:t>dua</a:t>
            </a:r>
            <a:r>
              <a:rPr lang="en-US" sz="2200" dirty="0">
                <a:solidFill>
                  <a:schemeClr val="tx1">
                    <a:lumMod val="95000"/>
                    <a:lumOff val="5000"/>
                  </a:schemeClr>
                </a:solidFill>
              </a:rPr>
              <a:t> </a:t>
            </a:r>
            <a:r>
              <a:rPr lang="en-US" sz="2200" dirty="0" err="1">
                <a:solidFill>
                  <a:schemeClr val="tx1">
                    <a:lumMod val="95000"/>
                    <a:lumOff val="5000"/>
                  </a:schemeClr>
                </a:solidFill>
              </a:rPr>
              <a:t>anak</a:t>
            </a:r>
            <a:r>
              <a:rPr lang="en-US" sz="2200" dirty="0">
                <a:solidFill>
                  <a:schemeClr val="tx1">
                    <a:lumMod val="95000"/>
                    <a:lumOff val="5000"/>
                  </a:schemeClr>
                </a:solidFill>
              </a:rPr>
              <a:t>. </a:t>
            </a:r>
            <a:r>
              <a:rPr lang="en-US" sz="2200" dirty="0" err="1">
                <a:solidFill>
                  <a:schemeClr val="tx1">
                    <a:lumMod val="95000"/>
                    <a:lumOff val="5000"/>
                  </a:schemeClr>
                </a:solidFill>
              </a:rPr>
              <a:t>Kittu</a:t>
            </a:r>
            <a:r>
              <a:rPr lang="en-US" sz="2200" dirty="0">
                <a:solidFill>
                  <a:schemeClr val="tx1">
                    <a:lumMod val="95000"/>
                    <a:lumOff val="5000"/>
                  </a:schemeClr>
                </a:solidFill>
              </a:rPr>
              <a:t> </a:t>
            </a:r>
            <a:r>
              <a:rPr lang="en-US" sz="2200" dirty="0" err="1">
                <a:solidFill>
                  <a:schemeClr val="tx1">
                    <a:lumMod val="95000"/>
                    <a:lumOff val="5000"/>
                  </a:schemeClr>
                </a:solidFill>
              </a:rPr>
              <a:t>mewakili</a:t>
            </a:r>
            <a:r>
              <a:rPr lang="en-US" sz="2200" dirty="0">
                <a:solidFill>
                  <a:schemeClr val="tx1">
                    <a:lumMod val="95000"/>
                    <a:lumOff val="5000"/>
                  </a:schemeClr>
                </a:solidFill>
              </a:rPr>
              <a:t> </a:t>
            </a:r>
            <a:r>
              <a:rPr lang="en-US" sz="2200" dirty="0" err="1">
                <a:solidFill>
                  <a:schemeClr val="tx1">
                    <a:lumMod val="95000"/>
                    <a:lumOff val="5000"/>
                  </a:schemeClr>
                </a:solidFill>
              </a:rPr>
              <a:t>keadilan</a:t>
            </a:r>
            <a:r>
              <a:rPr lang="en-US" sz="2200" dirty="0">
                <a:solidFill>
                  <a:schemeClr val="tx1">
                    <a:lumMod val="95000"/>
                    <a:lumOff val="5000"/>
                  </a:schemeClr>
                </a:solidFill>
              </a:rPr>
              <a:t>, </a:t>
            </a:r>
            <a:r>
              <a:rPr lang="en-US" sz="2200" dirty="0" err="1">
                <a:solidFill>
                  <a:schemeClr val="tx1">
                    <a:lumMod val="95000"/>
                    <a:lumOff val="5000"/>
                  </a:schemeClr>
                </a:solidFill>
              </a:rPr>
              <a:t>dan</a:t>
            </a:r>
            <a:r>
              <a:rPr lang="en-US" sz="2200" dirty="0">
                <a:solidFill>
                  <a:schemeClr val="tx1">
                    <a:lumMod val="95000"/>
                    <a:lumOff val="5000"/>
                  </a:schemeClr>
                </a:solidFill>
              </a:rPr>
              <a:t> </a:t>
            </a:r>
            <a:r>
              <a:rPr lang="en-US" sz="2200" dirty="0" err="1">
                <a:solidFill>
                  <a:schemeClr val="tx1">
                    <a:lumMod val="95000"/>
                    <a:lumOff val="5000"/>
                  </a:schemeClr>
                </a:solidFill>
              </a:rPr>
              <a:t>Misharu</a:t>
            </a:r>
            <a:r>
              <a:rPr lang="en-US" sz="2200" dirty="0">
                <a:solidFill>
                  <a:schemeClr val="tx1">
                    <a:lumMod val="95000"/>
                    <a:lumOff val="5000"/>
                  </a:schemeClr>
                </a:solidFill>
              </a:rPr>
              <a:t> </a:t>
            </a:r>
            <a:r>
              <a:rPr lang="en-US" sz="2200" dirty="0" err="1">
                <a:solidFill>
                  <a:schemeClr val="tx1">
                    <a:lumMod val="95000"/>
                    <a:lumOff val="5000"/>
                  </a:schemeClr>
                </a:solidFill>
              </a:rPr>
              <a:t>mewakili</a:t>
            </a:r>
            <a:r>
              <a:rPr lang="en-US" sz="2200" dirty="0">
                <a:solidFill>
                  <a:schemeClr val="tx1">
                    <a:lumMod val="95000"/>
                    <a:lumOff val="5000"/>
                  </a:schemeClr>
                </a:solidFill>
              </a:rPr>
              <a:t> </a:t>
            </a:r>
            <a:r>
              <a:rPr lang="en-US" sz="2200" dirty="0" err="1">
                <a:solidFill>
                  <a:schemeClr val="tx1">
                    <a:lumMod val="95000"/>
                    <a:lumOff val="5000"/>
                  </a:schemeClr>
                </a:solidFill>
              </a:rPr>
              <a:t>hukum</a:t>
            </a:r>
            <a:r>
              <a:rPr lang="en-US" sz="2200" dirty="0">
                <a:solidFill>
                  <a:schemeClr val="tx1">
                    <a:lumMod val="95000"/>
                    <a:lumOff val="5000"/>
                  </a:schemeClr>
                </a:solidFill>
              </a:rPr>
              <a:t>. </a:t>
            </a:r>
            <a:r>
              <a:rPr lang="en-US" sz="2200" dirty="0" err="1">
                <a:solidFill>
                  <a:schemeClr val="tx1">
                    <a:lumMod val="95000"/>
                    <a:lumOff val="5000"/>
                  </a:schemeClr>
                </a:solidFill>
              </a:rPr>
              <a:t>Setiap</a:t>
            </a:r>
            <a:r>
              <a:rPr lang="en-US" sz="2200" dirty="0">
                <a:solidFill>
                  <a:schemeClr val="tx1">
                    <a:lumMod val="95000"/>
                    <a:lumOff val="5000"/>
                  </a:schemeClr>
                </a:solidFill>
              </a:rPr>
              <a:t> </a:t>
            </a:r>
            <a:r>
              <a:rPr lang="en-US" sz="2200" dirty="0" err="1">
                <a:solidFill>
                  <a:schemeClr val="tx1">
                    <a:lumMod val="95000"/>
                    <a:lumOff val="5000"/>
                  </a:schemeClr>
                </a:solidFill>
              </a:rPr>
              <a:t>pagi</a:t>
            </a:r>
            <a:r>
              <a:rPr lang="en-US" sz="2200" dirty="0">
                <a:solidFill>
                  <a:schemeClr val="tx1">
                    <a:lumMod val="95000"/>
                    <a:lumOff val="5000"/>
                  </a:schemeClr>
                </a:solidFill>
              </a:rPr>
              <a:t>, </a:t>
            </a:r>
            <a:r>
              <a:rPr lang="en-US" sz="2200" dirty="0" err="1">
                <a:solidFill>
                  <a:schemeClr val="tx1">
                    <a:lumMod val="95000"/>
                    <a:lumOff val="5000"/>
                  </a:schemeClr>
                </a:solidFill>
              </a:rPr>
              <a:t>setelah</a:t>
            </a:r>
            <a:r>
              <a:rPr lang="en-US" sz="2200" dirty="0">
                <a:solidFill>
                  <a:schemeClr val="tx1">
                    <a:lumMod val="95000"/>
                    <a:lumOff val="5000"/>
                  </a:schemeClr>
                </a:solidFill>
              </a:rPr>
              <a:t> </a:t>
            </a:r>
            <a:r>
              <a:rPr lang="en-US" sz="2200" dirty="0" err="1">
                <a:solidFill>
                  <a:schemeClr val="tx1">
                    <a:lumMod val="95000"/>
                    <a:lumOff val="5000"/>
                  </a:schemeClr>
                </a:solidFill>
              </a:rPr>
              <a:t>pintu</a:t>
            </a:r>
            <a:r>
              <a:rPr lang="en-US" sz="2200" dirty="0">
                <a:solidFill>
                  <a:schemeClr val="tx1">
                    <a:lumMod val="95000"/>
                    <a:lumOff val="5000"/>
                  </a:schemeClr>
                </a:solidFill>
              </a:rPr>
              <a:t> </a:t>
            </a:r>
            <a:r>
              <a:rPr lang="en-US" sz="2200" dirty="0" err="1">
                <a:solidFill>
                  <a:schemeClr val="tx1">
                    <a:lumMod val="95000"/>
                    <a:lumOff val="5000"/>
                  </a:schemeClr>
                </a:solidFill>
              </a:rPr>
              <a:t>gerbang</a:t>
            </a:r>
            <a:r>
              <a:rPr lang="en-US" sz="2200" dirty="0">
                <a:solidFill>
                  <a:schemeClr val="tx1">
                    <a:lumMod val="95000"/>
                    <a:lumOff val="5000"/>
                  </a:schemeClr>
                </a:solidFill>
              </a:rPr>
              <a:t> </a:t>
            </a:r>
            <a:r>
              <a:rPr lang="en-US" sz="2200" dirty="0" err="1">
                <a:solidFill>
                  <a:schemeClr val="tx1">
                    <a:lumMod val="95000"/>
                    <a:lumOff val="5000"/>
                  </a:schemeClr>
                </a:solidFill>
              </a:rPr>
              <a:t>ditimur</a:t>
            </a:r>
            <a:r>
              <a:rPr lang="en-US" sz="2200" dirty="0">
                <a:solidFill>
                  <a:schemeClr val="tx1">
                    <a:lumMod val="95000"/>
                    <a:lumOff val="5000"/>
                  </a:schemeClr>
                </a:solidFill>
              </a:rPr>
              <a:t> </a:t>
            </a:r>
            <a:r>
              <a:rPr lang="en-US" sz="2200" dirty="0" err="1">
                <a:solidFill>
                  <a:schemeClr val="tx1">
                    <a:lumMod val="95000"/>
                    <a:lumOff val="5000"/>
                  </a:schemeClr>
                </a:solidFill>
              </a:rPr>
              <a:t>terbuka</a:t>
            </a:r>
            <a:r>
              <a:rPr lang="en-US" sz="2200" dirty="0">
                <a:solidFill>
                  <a:schemeClr val="tx1">
                    <a:lumMod val="95000"/>
                    <a:lumOff val="5000"/>
                  </a:schemeClr>
                </a:solidFill>
              </a:rPr>
              <a:t>, Shamash </a:t>
            </a:r>
            <a:r>
              <a:rPr lang="en-US" sz="2200" dirty="0" err="1">
                <a:solidFill>
                  <a:schemeClr val="tx1">
                    <a:lumMod val="95000"/>
                    <a:lumOff val="5000"/>
                  </a:schemeClr>
                </a:solidFill>
              </a:rPr>
              <a:t>akan</a:t>
            </a:r>
            <a:r>
              <a:rPr lang="en-US" sz="2200" dirty="0">
                <a:solidFill>
                  <a:schemeClr val="tx1">
                    <a:lumMod val="95000"/>
                    <a:lumOff val="5000"/>
                  </a:schemeClr>
                </a:solidFill>
              </a:rPr>
              <a:t> </a:t>
            </a:r>
            <a:r>
              <a:rPr lang="en-US" sz="2200" dirty="0" err="1">
                <a:solidFill>
                  <a:schemeClr val="tx1">
                    <a:lumMod val="95000"/>
                    <a:lumOff val="5000"/>
                  </a:schemeClr>
                </a:solidFill>
              </a:rPr>
              <a:t>muncul</a:t>
            </a:r>
            <a:r>
              <a:rPr lang="en-US" sz="2200" dirty="0">
                <a:solidFill>
                  <a:schemeClr val="tx1">
                    <a:lumMod val="95000"/>
                    <a:lumOff val="5000"/>
                  </a:schemeClr>
                </a:solidFill>
              </a:rPr>
              <a:t>. </a:t>
            </a:r>
            <a:r>
              <a:rPr lang="en-US" sz="2200" dirty="0" err="1">
                <a:solidFill>
                  <a:schemeClr val="tx1">
                    <a:lumMod val="95000"/>
                    <a:lumOff val="5000"/>
                  </a:schemeClr>
                </a:solidFill>
              </a:rPr>
              <a:t>Ia</a:t>
            </a:r>
            <a:r>
              <a:rPr lang="en-US" sz="2200" dirty="0">
                <a:solidFill>
                  <a:schemeClr val="tx1">
                    <a:lumMod val="95000"/>
                    <a:lumOff val="5000"/>
                  </a:schemeClr>
                </a:solidFill>
              </a:rPr>
              <a:t> </a:t>
            </a:r>
            <a:r>
              <a:rPr lang="en-US" sz="2200" dirty="0" err="1">
                <a:solidFill>
                  <a:schemeClr val="tx1">
                    <a:lumMod val="95000"/>
                    <a:lumOff val="5000"/>
                  </a:schemeClr>
                </a:solidFill>
              </a:rPr>
              <a:t>melakukan</a:t>
            </a:r>
            <a:r>
              <a:rPr lang="en-US" sz="2200" dirty="0">
                <a:solidFill>
                  <a:schemeClr val="tx1">
                    <a:lumMod val="95000"/>
                    <a:lumOff val="5000"/>
                  </a:schemeClr>
                </a:solidFill>
              </a:rPr>
              <a:t> </a:t>
            </a:r>
            <a:r>
              <a:rPr lang="en-US" sz="2200" dirty="0" err="1">
                <a:solidFill>
                  <a:schemeClr val="tx1">
                    <a:lumMod val="95000"/>
                    <a:lumOff val="5000"/>
                  </a:schemeClr>
                </a:solidFill>
              </a:rPr>
              <a:t>perjalanan</a:t>
            </a:r>
            <a:r>
              <a:rPr lang="en-US" sz="2200" dirty="0">
                <a:solidFill>
                  <a:schemeClr val="tx1">
                    <a:lumMod val="95000"/>
                    <a:lumOff val="5000"/>
                  </a:schemeClr>
                </a:solidFill>
              </a:rPr>
              <a:t> </a:t>
            </a:r>
            <a:r>
              <a:rPr lang="en-US" sz="2200" dirty="0" err="1">
                <a:solidFill>
                  <a:schemeClr val="tx1">
                    <a:lumMod val="95000"/>
                    <a:lumOff val="5000"/>
                  </a:schemeClr>
                </a:solidFill>
              </a:rPr>
              <a:t>di</a:t>
            </a:r>
            <a:r>
              <a:rPr lang="en-US" sz="2200" dirty="0">
                <a:solidFill>
                  <a:schemeClr val="tx1">
                    <a:lumMod val="95000"/>
                    <a:lumOff val="5000"/>
                  </a:schemeClr>
                </a:solidFill>
              </a:rPr>
              <a:t> </a:t>
            </a:r>
            <a:r>
              <a:rPr lang="en-US" sz="2200" dirty="0" err="1">
                <a:solidFill>
                  <a:schemeClr val="tx1">
                    <a:lumMod val="95000"/>
                    <a:lumOff val="5000"/>
                  </a:schemeClr>
                </a:solidFill>
              </a:rPr>
              <a:t>langit</a:t>
            </a:r>
            <a:r>
              <a:rPr lang="en-US" sz="2200" dirty="0">
                <a:solidFill>
                  <a:schemeClr val="tx1">
                    <a:lumMod val="95000"/>
                    <a:lumOff val="5000"/>
                  </a:schemeClr>
                </a:solidFill>
              </a:rPr>
              <a:t>, </a:t>
            </a:r>
            <a:r>
              <a:rPr lang="en-US" sz="2200" dirty="0" err="1">
                <a:solidFill>
                  <a:schemeClr val="tx1">
                    <a:lumMod val="95000"/>
                    <a:lumOff val="5000"/>
                  </a:schemeClr>
                </a:solidFill>
              </a:rPr>
              <a:t>dan</a:t>
            </a:r>
            <a:r>
              <a:rPr lang="en-US" sz="2200" dirty="0">
                <a:solidFill>
                  <a:schemeClr val="tx1">
                    <a:lumMod val="95000"/>
                    <a:lumOff val="5000"/>
                  </a:schemeClr>
                </a:solidFill>
              </a:rPr>
              <a:t> </a:t>
            </a:r>
            <a:r>
              <a:rPr lang="en-US" sz="2200" dirty="0" err="1">
                <a:solidFill>
                  <a:schemeClr val="tx1">
                    <a:lumMod val="95000"/>
                    <a:lumOff val="5000"/>
                  </a:schemeClr>
                </a:solidFill>
              </a:rPr>
              <a:t>memasuki</a:t>
            </a:r>
            <a:r>
              <a:rPr lang="en-US" sz="2200" dirty="0">
                <a:solidFill>
                  <a:schemeClr val="tx1">
                    <a:lumMod val="95000"/>
                    <a:lumOff val="5000"/>
                  </a:schemeClr>
                </a:solidFill>
              </a:rPr>
              <a:t> </a:t>
            </a:r>
            <a:r>
              <a:rPr lang="en-US" sz="2200" dirty="0" err="1">
                <a:solidFill>
                  <a:schemeClr val="tx1">
                    <a:lumMod val="95000"/>
                    <a:lumOff val="5000"/>
                  </a:schemeClr>
                </a:solidFill>
              </a:rPr>
              <a:t>gerbang</a:t>
            </a:r>
            <a:r>
              <a:rPr lang="en-US" sz="2200" dirty="0">
                <a:solidFill>
                  <a:schemeClr val="tx1">
                    <a:lumMod val="95000"/>
                    <a:lumOff val="5000"/>
                  </a:schemeClr>
                </a:solidFill>
              </a:rPr>
              <a:t> </a:t>
            </a:r>
            <a:r>
              <a:rPr lang="en-US" sz="2200" dirty="0" err="1">
                <a:solidFill>
                  <a:schemeClr val="tx1">
                    <a:lumMod val="95000"/>
                    <a:lumOff val="5000"/>
                  </a:schemeClr>
                </a:solidFill>
              </a:rPr>
              <a:t>di</a:t>
            </a:r>
            <a:r>
              <a:rPr lang="en-US" sz="2200" dirty="0">
                <a:solidFill>
                  <a:schemeClr val="tx1">
                    <a:lumMod val="95000"/>
                    <a:lumOff val="5000"/>
                  </a:schemeClr>
                </a:solidFill>
              </a:rPr>
              <a:t> Barat. </a:t>
            </a:r>
            <a:r>
              <a:rPr lang="en-US" sz="2200" dirty="0" err="1">
                <a:solidFill>
                  <a:schemeClr val="tx1">
                    <a:lumMod val="95000"/>
                    <a:lumOff val="5000"/>
                  </a:schemeClr>
                </a:solidFill>
              </a:rPr>
              <a:t>Dia</a:t>
            </a:r>
            <a:r>
              <a:rPr lang="en-US" sz="2200" dirty="0">
                <a:solidFill>
                  <a:schemeClr val="tx1">
                    <a:lumMod val="95000"/>
                    <a:lumOff val="5000"/>
                  </a:schemeClr>
                </a:solidFill>
              </a:rPr>
              <a:t> </a:t>
            </a:r>
            <a:r>
              <a:rPr lang="en-US" sz="2200" dirty="0" err="1">
                <a:solidFill>
                  <a:schemeClr val="tx1">
                    <a:lumMod val="95000"/>
                    <a:lumOff val="5000"/>
                  </a:schemeClr>
                </a:solidFill>
              </a:rPr>
              <a:t>berjalan</a:t>
            </a:r>
            <a:r>
              <a:rPr lang="en-US" sz="2200" dirty="0">
                <a:solidFill>
                  <a:schemeClr val="tx1">
                    <a:lumMod val="95000"/>
                    <a:lumOff val="5000"/>
                  </a:schemeClr>
                </a:solidFill>
              </a:rPr>
              <a:t> </a:t>
            </a:r>
            <a:r>
              <a:rPr lang="en-US" sz="2200" dirty="0" err="1">
                <a:solidFill>
                  <a:schemeClr val="tx1">
                    <a:lumMod val="95000"/>
                    <a:lumOff val="5000"/>
                  </a:schemeClr>
                </a:solidFill>
              </a:rPr>
              <a:t>melalui</a:t>
            </a:r>
            <a:r>
              <a:rPr lang="en-US" sz="2200" dirty="0">
                <a:solidFill>
                  <a:schemeClr val="tx1">
                    <a:lumMod val="95000"/>
                    <a:lumOff val="5000"/>
                  </a:schemeClr>
                </a:solidFill>
              </a:rPr>
              <a:t> </a:t>
            </a:r>
            <a:r>
              <a:rPr lang="en-US" sz="2200" dirty="0" err="1">
                <a:solidFill>
                  <a:schemeClr val="tx1">
                    <a:lumMod val="95000"/>
                    <a:lumOff val="5000"/>
                  </a:schemeClr>
                </a:solidFill>
              </a:rPr>
              <a:t>neraka</a:t>
            </a:r>
            <a:r>
              <a:rPr lang="en-US" sz="2200" dirty="0">
                <a:solidFill>
                  <a:schemeClr val="tx1">
                    <a:lumMod val="95000"/>
                    <a:lumOff val="5000"/>
                  </a:schemeClr>
                </a:solidFill>
              </a:rPr>
              <a:t> </a:t>
            </a:r>
            <a:r>
              <a:rPr lang="en-US" sz="2200" dirty="0" err="1">
                <a:solidFill>
                  <a:schemeClr val="tx1">
                    <a:lumMod val="95000"/>
                    <a:lumOff val="5000"/>
                  </a:schemeClr>
                </a:solidFill>
              </a:rPr>
              <a:t>di</a:t>
            </a:r>
            <a:r>
              <a:rPr lang="en-US" sz="2200" dirty="0">
                <a:solidFill>
                  <a:schemeClr val="tx1">
                    <a:lumMod val="95000"/>
                    <a:lumOff val="5000"/>
                  </a:schemeClr>
                </a:solidFill>
              </a:rPr>
              <a:t> </a:t>
            </a:r>
            <a:r>
              <a:rPr lang="en-US" sz="2200" dirty="0" err="1">
                <a:solidFill>
                  <a:schemeClr val="tx1">
                    <a:lumMod val="95000"/>
                    <a:lumOff val="5000"/>
                  </a:schemeClr>
                </a:solidFill>
              </a:rPr>
              <a:t>malam</a:t>
            </a:r>
            <a:r>
              <a:rPr lang="en-US" sz="2200" dirty="0">
                <a:solidFill>
                  <a:schemeClr val="tx1">
                    <a:lumMod val="95000"/>
                    <a:lumOff val="5000"/>
                  </a:schemeClr>
                </a:solidFill>
              </a:rPr>
              <a:t> </a:t>
            </a:r>
            <a:r>
              <a:rPr lang="en-US" sz="2200" dirty="0" err="1">
                <a:solidFill>
                  <a:schemeClr val="tx1">
                    <a:lumMod val="95000"/>
                    <a:lumOff val="5000"/>
                  </a:schemeClr>
                </a:solidFill>
              </a:rPr>
              <a:t>hari</a:t>
            </a:r>
            <a:r>
              <a:rPr lang="en-US" sz="2200" dirty="0">
                <a:solidFill>
                  <a:schemeClr val="tx1">
                    <a:lumMod val="95000"/>
                    <a:lumOff val="5000"/>
                  </a:schemeClr>
                </a:solidFill>
              </a:rPr>
              <a:t> </a:t>
            </a:r>
            <a:r>
              <a:rPr lang="en-US" sz="2200" dirty="0" err="1">
                <a:solidFill>
                  <a:schemeClr val="tx1">
                    <a:lumMod val="95000"/>
                    <a:lumOff val="5000"/>
                  </a:schemeClr>
                </a:solidFill>
              </a:rPr>
              <a:t>menuju</a:t>
            </a:r>
            <a:r>
              <a:rPr lang="en-US" sz="2200" dirty="0">
                <a:solidFill>
                  <a:schemeClr val="tx1">
                    <a:lumMod val="95000"/>
                    <a:lumOff val="5000"/>
                  </a:schemeClr>
                </a:solidFill>
              </a:rPr>
              <a:t> </a:t>
            </a:r>
            <a:r>
              <a:rPr lang="en-US" sz="2200" dirty="0" err="1">
                <a:solidFill>
                  <a:schemeClr val="tx1">
                    <a:lumMod val="95000"/>
                    <a:lumOff val="5000"/>
                  </a:schemeClr>
                </a:solidFill>
              </a:rPr>
              <a:t>ke</a:t>
            </a:r>
            <a:r>
              <a:rPr lang="en-US" sz="2200" dirty="0">
                <a:solidFill>
                  <a:schemeClr val="tx1">
                    <a:lumMod val="95000"/>
                    <a:lumOff val="5000"/>
                  </a:schemeClr>
                </a:solidFill>
              </a:rPr>
              <a:t> </a:t>
            </a:r>
            <a:r>
              <a:rPr lang="en-US" sz="2200" dirty="0" err="1">
                <a:solidFill>
                  <a:schemeClr val="tx1">
                    <a:lumMod val="95000"/>
                    <a:lumOff val="5000"/>
                  </a:schemeClr>
                </a:solidFill>
              </a:rPr>
              <a:t>timur</a:t>
            </a:r>
            <a:r>
              <a:rPr lang="en-US" sz="2200" dirty="0">
                <a:solidFill>
                  <a:schemeClr val="tx1">
                    <a:lumMod val="95000"/>
                    <a:lumOff val="5000"/>
                  </a:schemeClr>
                </a:solidFill>
              </a:rPr>
              <a:t> </a:t>
            </a:r>
            <a:r>
              <a:rPr lang="en-US" sz="2200" dirty="0" err="1">
                <a:solidFill>
                  <a:schemeClr val="tx1">
                    <a:lumMod val="95000"/>
                    <a:lumOff val="5000"/>
                  </a:schemeClr>
                </a:solidFill>
              </a:rPr>
              <a:t>untuk</a:t>
            </a:r>
            <a:r>
              <a:rPr lang="en-US" sz="2200" dirty="0">
                <a:solidFill>
                  <a:schemeClr val="tx1">
                    <a:lumMod val="95000"/>
                    <a:lumOff val="5000"/>
                  </a:schemeClr>
                </a:solidFill>
              </a:rPr>
              <a:t> </a:t>
            </a:r>
            <a:r>
              <a:rPr lang="en-US" sz="2200" dirty="0" err="1">
                <a:solidFill>
                  <a:schemeClr val="tx1">
                    <a:lumMod val="95000"/>
                    <a:lumOff val="5000"/>
                  </a:schemeClr>
                </a:solidFill>
              </a:rPr>
              <a:t>keesokan</a:t>
            </a:r>
            <a:r>
              <a:rPr lang="en-US" sz="2200" dirty="0">
                <a:solidFill>
                  <a:schemeClr val="tx1">
                    <a:lumMod val="95000"/>
                    <a:lumOff val="5000"/>
                  </a:schemeClr>
                </a:solidFill>
              </a:rPr>
              <a:t> </a:t>
            </a:r>
            <a:r>
              <a:rPr lang="en-US" sz="2200" dirty="0" err="1">
                <a:solidFill>
                  <a:schemeClr val="tx1">
                    <a:lumMod val="95000"/>
                    <a:lumOff val="5000"/>
                  </a:schemeClr>
                </a:solidFill>
              </a:rPr>
              <a:t>harinya</a:t>
            </a:r>
            <a:r>
              <a:rPr lang="en-US" sz="2200" dirty="0">
                <a:solidFill>
                  <a:schemeClr val="tx1">
                    <a:lumMod val="95000"/>
                    <a:lumOff val="5000"/>
                  </a:schemeClr>
                </a:solidFill>
              </a:rPr>
              <a:t>.</a:t>
            </a:r>
          </a:p>
        </p:txBody>
      </p:sp>
      <p:pic>
        <p:nvPicPr>
          <p:cNvPr id="3074" name="Picture 2" descr="E:\Semester 4\Sejarah Fisika\Tibet=Air,Api,Angin,Tanah\Dewa Shamash.jpg"/>
          <p:cNvPicPr>
            <a:picLocks noChangeAspect="1" noChangeArrowheads="1"/>
          </p:cNvPicPr>
          <p:nvPr/>
        </p:nvPicPr>
        <p:blipFill>
          <a:blip r:embed="rId3" cstate="print"/>
          <a:srcRect/>
          <a:stretch>
            <a:fillRect/>
          </a:stretch>
        </p:blipFill>
        <p:spPr bwMode="auto">
          <a:xfrm>
            <a:off x="228600" y="1600200"/>
            <a:ext cx="2819400" cy="48133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6416" y="393576"/>
            <a:ext cx="7890080" cy="6059760"/>
          </a:xfrm>
        </p:spPr>
        <p:txBody>
          <a:bodyPr>
            <a:normAutofit/>
          </a:bodyPr>
          <a:lstStyle/>
          <a:p>
            <a:r>
              <a:rPr lang="en-US" dirty="0" smtClean="0"/>
              <a:t>Para </a:t>
            </a:r>
            <a:r>
              <a:rPr lang="en-US" dirty="0" err="1" smtClean="0"/>
              <a:t>dewa</a:t>
            </a:r>
            <a:r>
              <a:rPr lang="en-US" dirty="0" smtClean="0"/>
              <a:t> </a:t>
            </a:r>
            <a:r>
              <a:rPr lang="en-US" dirty="0" err="1" smtClean="0"/>
              <a:t>telah</a:t>
            </a:r>
            <a:r>
              <a:rPr lang="en-US" dirty="0" smtClean="0"/>
              <a:t> </a:t>
            </a:r>
            <a:r>
              <a:rPr lang="en-US" dirty="0" err="1" smtClean="0"/>
              <a:t>menemukan</a:t>
            </a:r>
            <a:r>
              <a:rPr lang="en-US" dirty="0" smtClean="0"/>
              <a:t> 'Me. </a:t>
            </a:r>
            <a:r>
              <a:rPr lang="en-US" dirty="0" err="1" smtClean="0"/>
              <a:t>Sebuah</a:t>
            </a:r>
            <a:r>
              <a:rPr lang="en-US" dirty="0" smtClean="0"/>
              <a:t> 'me' </a:t>
            </a:r>
            <a:r>
              <a:rPr lang="en-US" dirty="0" err="1" smtClean="0"/>
              <a:t>adalah</a:t>
            </a:r>
            <a:r>
              <a:rPr lang="en-US" dirty="0" smtClean="0"/>
              <a:t> </a:t>
            </a:r>
            <a:r>
              <a:rPr lang="en-US" dirty="0" err="1" smtClean="0"/>
              <a:t>prinsip</a:t>
            </a:r>
            <a:r>
              <a:rPr lang="en-US" dirty="0" smtClean="0"/>
              <a:t> yang </a:t>
            </a:r>
            <a:r>
              <a:rPr lang="en-US" dirty="0" err="1" smtClean="0"/>
              <a:t>diciptakan</a:t>
            </a:r>
            <a:r>
              <a:rPr lang="en-US" dirty="0" smtClean="0"/>
              <a:t> </a:t>
            </a:r>
            <a:r>
              <a:rPr lang="en-US" dirty="0" err="1" smtClean="0"/>
              <a:t>dan</a:t>
            </a:r>
            <a:r>
              <a:rPr lang="en-US" dirty="0" smtClean="0"/>
              <a:t> </a:t>
            </a:r>
            <a:r>
              <a:rPr lang="en-US" dirty="0" err="1" smtClean="0"/>
              <a:t>ditugaskan</a:t>
            </a:r>
            <a:r>
              <a:rPr lang="en-US" dirty="0" smtClean="0"/>
              <a:t> </a:t>
            </a:r>
            <a:r>
              <a:rPr lang="en-US" dirty="0" err="1" smtClean="0"/>
              <a:t>oleh</a:t>
            </a:r>
            <a:r>
              <a:rPr lang="en-US" dirty="0" smtClean="0"/>
              <a:t> </a:t>
            </a:r>
            <a:r>
              <a:rPr lang="en-US" dirty="0" err="1" smtClean="0"/>
              <a:t>para</a:t>
            </a:r>
            <a:r>
              <a:rPr lang="en-US" dirty="0" smtClean="0"/>
              <a:t> </a:t>
            </a:r>
            <a:r>
              <a:rPr lang="en-US" dirty="0" err="1" smtClean="0"/>
              <a:t>dewa</a:t>
            </a:r>
            <a:r>
              <a:rPr lang="en-US" dirty="0" smtClean="0"/>
              <a:t> </a:t>
            </a:r>
            <a:r>
              <a:rPr lang="en-US" dirty="0" err="1" smtClean="0"/>
              <a:t>dengan</a:t>
            </a:r>
            <a:r>
              <a:rPr lang="en-US" dirty="0" smtClean="0"/>
              <a:t> </a:t>
            </a:r>
            <a:r>
              <a:rPr lang="en-US" dirty="0" err="1" smtClean="0"/>
              <a:t>tujuan</a:t>
            </a:r>
            <a:r>
              <a:rPr lang="en-US" dirty="0" smtClean="0"/>
              <a:t> </a:t>
            </a:r>
            <a:r>
              <a:rPr lang="en-US" dirty="0" err="1" smtClean="0"/>
              <a:t>untuk</a:t>
            </a:r>
            <a:r>
              <a:rPr lang="en-US" dirty="0" smtClean="0"/>
              <a:t> </a:t>
            </a:r>
            <a:r>
              <a:rPr lang="en-US" dirty="0" err="1" smtClean="0"/>
              <a:t>memastikan</a:t>
            </a:r>
            <a:r>
              <a:rPr lang="en-US" dirty="0" smtClean="0"/>
              <a:t> </a:t>
            </a:r>
            <a:r>
              <a:rPr lang="en-US" dirty="0" err="1" smtClean="0"/>
              <a:t>fungsi</a:t>
            </a:r>
            <a:r>
              <a:rPr lang="en-US" dirty="0" smtClean="0"/>
              <a:t> </a:t>
            </a:r>
            <a:r>
              <a:rPr lang="en-US" dirty="0" err="1" smtClean="0"/>
              <a:t>bebas</a:t>
            </a:r>
            <a:r>
              <a:rPr lang="en-US" dirty="0" smtClean="0"/>
              <a:t> </a:t>
            </a:r>
            <a:r>
              <a:rPr lang="en-US" dirty="0" err="1" smtClean="0"/>
              <a:t>masalah</a:t>
            </a:r>
            <a:r>
              <a:rPr lang="en-US" dirty="0" smtClean="0"/>
              <a:t> </a:t>
            </a:r>
            <a:r>
              <a:rPr lang="en-US" dirty="0" err="1" smtClean="0"/>
              <a:t>alam</a:t>
            </a:r>
            <a:r>
              <a:rPr lang="en-US" dirty="0" smtClean="0"/>
              <a:t> </a:t>
            </a:r>
            <a:r>
              <a:rPr lang="en-US" dirty="0" err="1" smtClean="0"/>
              <a:t>semesta</a:t>
            </a:r>
            <a:r>
              <a:rPr lang="en-US" dirty="0" smtClean="0"/>
              <a:t>. Para 'Me’ </a:t>
            </a:r>
            <a:r>
              <a:rPr lang="en-US" dirty="0" err="1" smtClean="0"/>
              <a:t>dilihat</a:t>
            </a:r>
            <a:r>
              <a:rPr lang="en-US" dirty="0" smtClean="0"/>
              <a:t> </a:t>
            </a:r>
            <a:r>
              <a:rPr lang="en-US" dirty="0" err="1" smtClean="0"/>
              <a:t>sangat</a:t>
            </a:r>
            <a:r>
              <a:rPr lang="en-US" dirty="0" smtClean="0"/>
              <a:t> </a:t>
            </a:r>
            <a:r>
              <a:rPr lang="en-US" dirty="0" err="1" smtClean="0"/>
              <a:t>efektif</a:t>
            </a:r>
            <a:r>
              <a:rPr lang="en-US" dirty="0" smtClean="0"/>
              <a:t> </a:t>
            </a:r>
            <a:r>
              <a:rPr lang="en-US" dirty="0" err="1" smtClean="0"/>
              <a:t>dalam</a:t>
            </a:r>
            <a:r>
              <a:rPr lang="en-US" dirty="0" smtClean="0"/>
              <a:t> </a:t>
            </a:r>
            <a:r>
              <a:rPr lang="en-US" dirty="0" err="1" smtClean="0"/>
              <a:t>pembentukan</a:t>
            </a:r>
            <a:r>
              <a:rPr lang="en-US" dirty="0" smtClean="0"/>
              <a:t> </a:t>
            </a:r>
            <a:r>
              <a:rPr lang="en-US" dirty="0" err="1" smtClean="0"/>
              <a:t>manusia</a:t>
            </a:r>
            <a:r>
              <a:rPr lang="en-US" dirty="0" smtClean="0"/>
              <a:t>, </a:t>
            </a:r>
            <a:r>
              <a:rPr lang="en-US" dirty="0" err="1" smtClean="0"/>
              <a:t>dan</a:t>
            </a:r>
            <a:r>
              <a:rPr lang="en-US" dirty="0" smtClean="0"/>
              <a:t> </a:t>
            </a:r>
            <a:r>
              <a:rPr lang="en-US" dirty="0" err="1" smtClean="0"/>
              <a:t>peradaban</a:t>
            </a:r>
            <a:r>
              <a:rPr lang="en-US" dirty="0" smtClean="0"/>
              <a:t>. </a:t>
            </a:r>
            <a:r>
              <a:rPr lang="en-US" dirty="0" err="1" smtClean="0"/>
              <a:t>Dewa</a:t>
            </a:r>
            <a:r>
              <a:rPr lang="en-US" dirty="0" smtClean="0"/>
              <a:t> </a:t>
            </a:r>
            <a:r>
              <a:rPr lang="en-US" dirty="0" err="1" smtClean="0"/>
              <a:t>memiliki</a:t>
            </a:r>
            <a:r>
              <a:rPr lang="en-US" dirty="0" smtClean="0"/>
              <a:t> </a:t>
            </a:r>
            <a:r>
              <a:rPr lang="en-US" dirty="0" err="1" smtClean="0"/>
              <a:t>banyak</a:t>
            </a:r>
            <a:r>
              <a:rPr lang="en-US" dirty="0" smtClean="0"/>
              <a:t> </a:t>
            </a:r>
            <a:r>
              <a:rPr lang="en-US" dirty="0" err="1" smtClean="0"/>
              <a:t>hal</a:t>
            </a:r>
            <a:r>
              <a:rPr lang="en-US" dirty="0" smtClean="0"/>
              <a:t> </a:t>
            </a:r>
            <a:r>
              <a:rPr lang="en-US" dirty="0" err="1" smtClean="0"/>
              <a:t>penting</a:t>
            </a:r>
            <a:r>
              <a:rPr lang="en-US" dirty="0" smtClean="0"/>
              <a:t> </a:t>
            </a:r>
            <a:r>
              <a:rPr lang="en-US" dirty="0" err="1" smtClean="0"/>
              <a:t>untuk</a:t>
            </a:r>
            <a:r>
              <a:rPr lang="en-US" dirty="0" smtClean="0"/>
              <a:t> </a:t>
            </a:r>
            <a:r>
              <a:rPr lang="en-US" dirty="0" err="1" smtClean="0"/>
              <a:t>dilakukan</a:t>
            </a:r>
            <a:r>
              <a:rPr lang="en-US" dirty="0" smtClean="0"/>
              <a:t>, </a:t>
            </a:r>
            <a:r>
              <a:rPr lang="en-US" dirty="0" err="1" smtClean="0"/>
              <a:t>dan</a:t>
            </a:r>
            <a:r>
              <a:rPr lang="en-US" dirty="0" smtClean="0"/>
              <a:t> </a:t>
            </a:r>
            <a:r>
              <a:rPr lang="en-US" dirty="0" err="1" smtClean="0"/>
              <a:t>tak</a:t>
            </a:r>
            <a:r>
              <a:rPr lang="en-US" dirty="0" smtClean="0"/>
              <a:t> </a:t>
            </a:r>
            <a:r>
              <a:rPr lang="en-US" dirty="0" err="1" smtClean="0"/>
              <a:t>seorang</a:t>
            </a:r>
            <a:r>
              <a:rPr lang="en-US" dirty="0" smtClean="0"/>
              <a:t> pun </a:t>
            </a:r>
            <a:r>
              <a:rPr lang="en-US" dirty="0" err="1" smtClean="0"/>
              <a:t>akan</a:t>
            </a:r>
            <a:r>
              <a:rPr lang="en-US" dirty="0" smtClean="0"/>
              <a:t> </a:t>
            </a:r>
            <a:r>
              <a:rPr lang="en-US" dirty="0" err="1" smtClean="0"/>
              <a:t>mengharapkan</a:t>
            </a:r>
            <a:r>
              <a:rPr lang="en-US" dirty="0" smtClean="0"/>
              <a:t> </a:t>
            </a:r>
            <a:r>
              <a:rPr lang="en-US" dirty="0" err="1" smtClean="0"/>
              <a:t>diri</a:t>
            </a:r>
            <a:r>
              <a:rPr lang="en-US" dirty="0" smtClean="0"/>
              <a:t> </a:t>
            </a:r>
            <a:r>
              <a:rPr lang="en-US" dirty="0" err="1" smtClean="0"/>
              <a:t>untuk</a:t>
            </a:r>
            <a:r>
              <a:rPr lang="en-US" dirty="0" smtClean="0"/>
              <a:t> </a:t>
            </a:r>
            <a:r>
              <a:rPr lang="en-US" dirty="0" err="1" smtClean="0"/>
              <a:t>terlibat</a:t>
            </a:r>
            <a:r>
              <a:rPr lang="en-US" dirty="0" smtClean="0"/>
              <a:t> </a:t>
            </a:r>
            <a:r>
              <a:rPr lang="en-US" dirty="0" err="1" smtClean="0"/>
              <a:t>langsung</a:t>
            </a:r>
            <a:r>
              <a:rPr lang="en-US" dirty="0" smtClean="0"/>
              <a:t> </a:t>
            </a:r>
            <a:r>
              <a:rPr lang="en-US" dirty="0" err="1" smtClean="0"/>
              <a:t>dengan</a:t>
            </a:r>
            <a:r>
              <a:rPr lang="en-US" dirty="0" smtClean="0"/>
              <a:t> </a:t>
            </a:r>
            <a:r>
              <a:rPr lang="en-US" dirty="0" err="1" smtClean="0"/>
              <a:t>urusan</a:t>
            </a:r>
            <a:r>
              <a:rPr lang="en-US" dirty="0" smtClean="0"/>
              <a:t> </a:t>
            </a:r>
            <a:r>
              <a:rPr lang="en-US" dirty="0" err="1" smtClean="0"/>
              <a:t>mahluk-mahluk</a:t>
            </a:r>
            <a:r>
              <a:rPr lang="en-US" dirty="0" smtClean="0"/>
              <a:t> </a:t>
            </a:r>
            <a:r>
              <a:rPr lang="en-US" dirty="0" err="1" smtClean="0"/>
              <a:t>fana</a:t>
            </a:r>
            <a:r>
              <a:rPr lang="en-US" dirty="0" smtClean="0"/>
              <a:t> </a:t>
            </a:r>
            <a:r>
              <a:rPr lang="en-US" dirty="0" err="1" smtClean="0"/>
              <a:t>di</a:t>
            </a:r>
            <a:r>
              <a:rPr lang="en-US" dirty="0" smtClean="0"/>
              <a:t> </a:t>
            </a:r>
            <a:r>
              <a:rPr lang="en-US" dirty="0" err="1" smtClean="0"/>
              <a:t>bumi</a:t>
            </a:r>
            <a:r>
              <a:rPr lang="en-US"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321568"/>
            <a:ext cx="7746064" cy="6059760"/>
          </a:xfrm>
        </p:spPr>
        <p:txBody>
          <a:bodyPr>
            <a:normAutofit/>
          </a:bodyPr>
          <a:lstStyle/>
          <a:p>
            <a:r>
              <a:rPr lang="en-US" dirty="0" err="1" smtClean="0"/>
              <a:t>Singkatnya</a:t>
            </a:r>
            <a:r>
              <a:rPr lang="en-US" dirty="0" smtClean="0"/>
              <a:t>, </a:t>
            </a:r>
            <a:r>
              <a:rPr lang="en-US" dirty="0" err="1" smtClean="0"/>
              <a:t>sistem</a:t>
            </a:r>
            <a:r>
              <a:rPr lang="en-US" dirty="0" smtClean="0"/>
              <a:t> </a:t>
            </a:r>
            <a:r>
              <a:rPr lang="en-US" dirty="0" err="1" smtClean="0"/>
              <a:t>kepercayaan</a:t>
            </a:r>
            <a:r>
              <a:rPr lang="en-US" dirty="0" smtClean="0"/>
              <a:t> </a:t>
            </a:r>
            <a:r>
              <a:rPr lang="en-US" dirty="0" err="1" smtClean="0"/>
              <a:t>bangsa</a:t>
            </a:r>
            <a:r>
              <a:rPr lang="en-US" dirty="0" smtClean="0"/>
              <a:t> </a:t>
            </a:r>
            <a:r>
              <a:rPr lang="en-US" dirty="0" err="1" smtClean="0"/>
              <a:t>Sumeria</a:t>
            </a:r>
            <a:r>
              <a:rPr lang="en-US" dirty="0" smtClean="0"/>
              <a:t> </a:t>
            </a:r>
            <a:r>
              <a:rPr lang="en-US" dirty="0" err="1" smtClean="0"/>
              <a:t>adalah</a:t>
            </a:r>
            <a:r>
              <a:rPr lang="en-US" dirty="0" smtClean="0"/>
              <a:t> </a:t>
            </a:r>
            <a:r>
              <a:rPr lang="en-US" dirty="0" err="1" smtClean="0"/>
              <a:t>politeistik</a:t>
            </a:r>
            <a:r>
              <a:rPr lang="en-US" dirty="0" smtClean="0"/>
              <a:t>. </a:t>
            </a:r>
            <a:r>
              <a:rPr lang="en-US" dirty="0" err="1" smtClean="0"/>
              <a:t>mereka</a:t>
            </a:r>
            <a:r>
              <a:rPr lang="en-US" dirty="0" smtClean="0"/>
              <a:t> </a:t>
            </a:r>
            <a:r>
              <a:rPr lang="en-US" dirty="0" err="1" smtClean="0"/>
              <a:t>abadi</a:t>
            </a:r>
            <a:r>
              <a:rPr lang="en-US" dirty="0" smtClean="0"/>
              <a:t> </a:t>
            </a:r>
            <a:r>
              <a:rPr lang="en-US" dirty="0" err="1" smtClean="0"/>
              <a:t>dan</a:t>
            </a:r>
            <a:r>
              <a:rPr lang="en-US" dirty="0" smtClean="0"/>
              <a:t> </a:t>
            </a:r>
            <a:r>
              <a:rPr lang="en-US" dirty="0" err="1" smtClean="0"/>
              <a:t>memiliki</a:t>
            </a:r>
            <a:r>
              <a:rPr lang="en-US" dirty="0" smtClean="0"/>
              <a:t> </a:t>
            </a:r>
            <a:r>
              <a:rPr lang="en-US" dirty="0" err="1" smtClean="0"/>
              <a:t>kekuatan</a:t>
            </a:r>
            <a:r>
              <a:rPr lang="en-US" dirty="0" smtClean="0"/>
              <a:t> super-human. </a:t>
            </a:r>
            <a:r>
              <a:rPr lang="en-US" dirty="0" err="1" smtClean="0"/>
              <a:t>Mereka</a:t>
            </a:r>
            <a:r>
              <a:rPr lang="en-US" dirty="0" smtClean="0"/>
              <a:t> </a:t>
            </a:r>
            <a:r>
              <a:rPr lang="en-US" dirty="0" err="1" smtClean="0"/>
              <a:t>memiliki</a:t>
            </a:r>
            <a:r>
              <a:rPr lang="en-US" dirty="0" smtClean="0"/>
              <a:t> </a:t>
            </a:r>
            <a:r>
              <a:rPr lang="en-US" dirty="0" err="1" smtClean="0"/>
              <a:t>keluarga</a:t>
            </a:r>
            <a:r>
              <a:rPr lang="en-US" dirty="0" smtClean="0"/>
              <a:t>. </a:t>
            </a:r>
            <a:r>
              <a:rPr lang="en-US" dirty="0" err="1" smtClean="0"/>
              <a:t>Mereka</a:t>
            </a:r>
            <a:r>
              <a:rPr lang="en-US" dirty="0" smtClean="0"/>
              <a:t> </a:t>
            </a:r>
            <a:r>
              <a:rPr lang="en-US" dirty="0" err="1" smtClean="0"/>
              <a:t>hidup</a:t>
            </a:r>
            <a:r>
              <a:rPr lang="en-US" dirty="0" smtClean="0"/>
              <a:t> </a:t>
            </a:r>
            <a:r>
              <a:rPr lang="en-US" dirty="0" err="1" smtClean="0"/>
              <a:t>di</a:t>
            </a:r>
            <a:r>
              <a:rPr lang="en-US" dirty="0" smtClean="0"/>
              <a:t> </a:t>
            </a:r>
            <a:r>
              <a:rPr lang="en-US" dirty="0" err="1" smtClean="0"/>
              <a:t>bawah</a:t>
            </a:r>
            <a:r>
              <a:rPr lang="en-US" dirty="0" smtClean="0"/>
              <a:t> </a:t>
            </a:r>
            <a:r>
              <a:rPr lang="en-US" dirty="0" err="1" smtClean="0"/>
              <a:t>pimpinan</a:t>
            </a:r>
            <a:r>
              <a:rPr lang="en-US" dirty="0" smtClean="0"/>
              <a:t> </a:t>
            </a:r>
            <a:r>
              <a:rPr lang="en-US" dirty="0" err="1" smtClean="0"/>
              <a:t>tuhan</a:t>
            </a:r>
            <a:r>
              <a:rPr lang="en-US" dirty="0" smtClean="0"/>
              <a:t>/</a:t>
            </a:r>
            <a:r>
              <a:rPr lang="en-US" dirty="0" err="1" smtClean="0"/>
              <a:t>allah</a:t>
            </a:r>
            <a:r>
              <a:rPr lang="en-US" dirty="0" smtClean="0"/>
              <a:t>/</a:t>
            </a:r>
            <a:r>
              <a:rPr lang="en-US" dirty="0" err="1" smtClean="0"/>
              <a:t>dewa</a:t>
            </a:r>
            <a:r>
              <a:rPr lang="en-US" dirty="0" smtClean="0"/>
              <a:t> </a:t>
            </a:r>
            <a:r>
              <a:rPr lang="en-US" dirty="0" err="1" smtClean="0"/>
              <a:t>utama</a:t>
            </a:r>
            <a:r>
              <a:rPr lang="en-US" dirty="0" smtClean="0"/>
              <a:t> yang </a:t>
            </a:r>
            <a:r>
              <a:rPr lang="en-US" dirty="0" err="1" smtClean="0"/>
              <a:t>berfungsi</a:t>
            </a:r>
            <a:r>
              <a:rPr lang="en-US" dirty="0" smtClean="0"/>
              <a:t> </a:t>
            </a:r>
            <a:r>
              <a:rPr lang="en-US" dirty="0" err="1" smtClean="0"/>
              <a:t>sebagai</a:t>
            </a:r>
            <a:r>
              <a:rPr lang="en-US" dirty="0" smtClean="0"/>
              <a:t> raja. Para </a:t>
            </a:r>
            <a:r>
              <a:rPr lang="en-US" dirty="0" err="1" smtClean="0"/>
              <a:t>entitas</a:t>
            </a:r>
            <a:r>
              <a:rPr lang="en-US" dirty="0" smtClean="0"/>
              <a:t> </a:t>
            </a:r>
            <a:r>
              <a:rPr lang="en-US" dirty="0" err="1" smtClean="0"/>
              <a:t>tertinggi</a:t>
            </a:r>
            <a:r>
              <a:rPr lang="en-US" dirty="0" smtClean="0"/>
              <a:t> </a:t>
            </a:r>
            <a:r>
              <a:rPr lang="en-US" dirty="0" err="1" smtClean="0"/>
              <a:t>ini</a:t>
            </a:r>
            <a:r>
              <a:rPr lang="en-US" dirty="0" smtClean="0"/>
              <a:t> </a:t>
            </a:r>
            <a:r>
              <a:rPr lang="en-US" dirty="0" err="1" smtClean="0"/>
              <a:t>bisa</a:t>
            </a:r>
            <a:r>
              <a:rPr lang="en-US" dirty="0" smtClean="0"/>
              <a:t> </a:t>
            </a:r>
            <a:r>
              <a:rPr lang="en-US" dirty="0" err="1" smtClean="0"/>
              <a:t>bersedih</a:t>
            </a:r>
            <a:r>
              <a:rPr lang="en-US" dirty="0" smtClean="0"/>
              <a:t>, </a:t>
            </a:r>
            <a:r>
              <a:rPr lang="en-US" dirty="0" err="1" smtClean="0"/>
              <a:t>jatuh</a:t>
            </a:r>
            <a:r>
              <a:rPr lang="en-US" dirty="0" smtClean="0"/>
              <a:t> </a:t>
            </a:r>
            <a:r>
              <a:rPr lang="en-US" dirty="0" err="1" smtClean="0"/>
              <a:t>cinta</a:t>
            </a:r>
            <a:r>
              <a:rPr lang="en-US" dirty="0" smtClean="0"/>
              <a:t>, </a:t>
            </a:r>
            <a:r>
              <a:rPr lang="en-US" dirty="0" err="1" smtClean="0"/>
              <a:t>cemburu</a:t>
            </a:r>
            <a:r>
              <a:rPr lang="en-US" dirty="0" smtClean="0"/>
              <a:t>, </a:t>
            </a:r>
            <a:r>
              <a:rPr lang="en-US" dirty="0" err="1" smtClean="0"/>
              <a:t>berkelahi</a:t>
            </a:r>
            <a:r>
              <a:rPr lang="en-US" dirty="0" smtClean="0"/>
              <a:t> </a:t>
            </a:r>
            <a:r>
              <a:rPr lang="en-US" dirty="0" err="1" smtClean="0"/>
              <a:t>satu</a:t>
            </a:r>
            <a:r>
              <a:rPr lang="en-US" dirty="0" smtClean="0"/>
              <a:t> </a:t>
            </a:r>
            <a:r>
              <a:rPr lang="en-US" dirty="0" err="1" smtClean="0"/>
              <a:t>sama</a:t>
            </a:r>
            <a:r>
              <a:rPr lang="en-US" dirty="0" smtClean="0"/>
              <a:t> lain, </a:t>
            </a:r>
            <a:r>
              <a:rPr lang="en-US" dirty="0" err="1" smtClean="0"/>
              <a:t>dll</a:t>
            </a:r>
            <a:r>
              <a:rPr lang="en-US" dirty="0" smtClean="0"/>
              <a:t> </a:t>
            </a:r>
            <a:r>
              <a:rPr lang="en-US" dirty="0" err="1" smtClean="0"/>
              <a:t>seperti</a:t>
            </a:r>
            <a:r>
              <a:rPr lang="en-US" dirty="0" smtClean="0"/>
              <a:t> </a:t>
            </a:r>
            <a:r>
              <a:rPr lang="en-US" dirty="0" err="1" smtClean="0"/>
              <a:t>manusia</a:t>
            </a:r>
            <a:r>
              <a:rPr lang="en-US" dirty="0" smtClean="0"/>
              <a:t>. </a:t>
            </a:r>
            <a:r>
              <a:rPr lang="en-US" dirty="0" err="1" smtClean="0"/>
              <a:t>Mereka</a:t>
            </a:r>
            <a:r>
              <a:rPr lang="en-US" dirty="0" smtClean="0"/>
              <a:t> </a:t>
            </a:r>
            <a:r>
              <a:rPr lang="en-US" dirty="0" err="1" smtClean="0"/>
              <a:t>juga</a:t>
            </a:r>
            <a:r>
              <a:rPr lang="en-US" dirty="0" smtClean="0"/>
              <a:t> </a:t>
            </a:r>
            <a:r>
              <a:rPr lang="en-US" dirty="0" err="1" smtClean="0"/>
              <a:t>bisa</a:t>
            </a:r>
            <a:r>
              <a:rPr lang="en-US" dirty="0" smtClean="0"/>
              <a:t> </a:t>
            </a:r>
            <a:r>
              <a:rPr lang="en-US" dirty="0" err="1" smtClean="0"/>
              <a:t>berbahaya</a:t>
            </a:r>
            <a:r>
              <a:rPr lang="en-US" dirty="0" smtClean="0"/>
              <a:t>. </a:t>
            </a:r>
            <a:r>
              <a:rPr lang="en-US" dirty="0" err="1" smtClean="0"/>
              <a:t>Mereka</a:t>
            </a:r>
            <a:r>
              <a:rPr lang="en-US" dirty="0" smtClean="0"/>
              <a:t> </a:t>
            </a:r>
            <a:r>
              <a:rPr lang="en-US" dirty="0" err="1" smtClean="0"/>
              <a:t>jatuh</a:t>
            </a:r>
            <a:r>
              <a:rPr lang="en-US" dirty="0" smtClean="0"/>
              <a:t> </a:t>
            </a:r>
            <a:r>
              <a:rPr lang="en-US" dirty="0" err="1" smtClean="0"/>
              <a:t>sakit</a:t>
            </a:r>
            <a:r>
              <a:rPr lang="en-US" dirty="0" smtClean="0"/>
              <a:t>, </a:t>
            </a:r>
            <a:r>
              <a:rPr lang="en-US" dirty="0" err="1" smtClean="0"/>
              <a:t>dan</a:t>
            </a:r>
            <a:r>
              <a:rPr lang="en-US" dirty="0" smtClean="0"/>
              <a:t> </a:t>
            </a:r>
            <a:r>
              <a:rPr lang="en-US" dirty="0" err="1" smtClean="0"/>
              <a:t>kena</a:t>
            </a:r>
            <a:r>
              <a:rPr lang="en-US" dirty="0" smtClean="0"/>
              <a:t> </a:t>
            </a:r>
            <a:r>
              <a:rPr lang="en-US" dirty="0" err="1" smtClean="0"/>
              <a:t>luka</a:t>
            </a:r>
            <a:r>
              <a:rPr lang="en-US" dirty="0" smtClean="0"/>
              <a:t> </a:t>
            </a:r>
            <a:r>
              <a:rPr lang="en-US" dirty="0" err="1" smtClean="0"/>
              <a:t>juga</a:t>
            </a:r>
            <a:r>
              <a:rPr lang="en-US" dirty="0" smtClean="0"/>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260648"/>
            <a:ext cx="7890080" cy="6597352"/>
          </a:xfrm>
        </p:spPr>
        <p:txBody>
          <a:bodyPr>
            <a:normAutofit fontScale="85000" lnSpcReduction="20000"/>
          </a:bodyPr>
          <a:lstStyle/>
          <a:p>
            <a:r>
              <a:rPr lang="en-US" dirty="0" err="1" smtClean="0"/>
              <a:t>Mereka</a:t>
            </a:r>
            <a:r>
              <a:rPr lang="en-US" dirty="0" smtClean="0"/>
              <a:t> </a:t>
            </a:r>
            <a:r>
              <a:rPr lang="en-US" dirty="0" err="1" smtClean="0"/>
              <a:t>tidak</a:t>
            </a:r>
            <a:r>
              <a:rPr lang="en-US" dirty="0" smtClean="0"/>
              <a:t> </a:t>
            </a:r>
            <a:r>
              <a:rPr lang="en-US" dirty="0" err="1" smtClean="0"/>
              <a:t>pernah</a:t>
            </a:r>
            <a:r>
              <a:rPr lang="en-US" dirty="0" smtClean="0"/>
              <a:t> </a:t>
            </a:r>
            <a:r>
              <a:rPr lang="en-US" dirty="0" err="1" smtClean="0"/>
              <a:t>mengatakan</a:t>
            </a:r>
            <a:r>
              <a:rPr lang="en-US" dirty="0" smtClean="0"/>
              <a:t> </a:t>
            </a:r>
            <a:r>
              <a:rPr lang="en-US" dirty="0" err="1" smtClean="0"/>
              <a:t>kepada</a:t>
            </a:r>
            <a:r>
              <a:rPr lang="en-US" dirty="0" smtClean="0"/>
              <a:t> </a:t>
            </a:r>
            <a:r>
              <a:rPr lang="en-US" dirty="0" err="1" smtClean="0"/>
              <a:t>manusia</a:t>
            </a:r>
            <a:r>
              <a:rPr lang="en-US" dirty="0" smtClean="0"/>
              <a:t> </a:t>
            </a:r>
            <a:r>
              <a:rPr lang="en-US" dirty="0" err="1" smtClean="0"/>
              <a:t>apa</a:t>
            </a:r>
            <a:r>
              <a:rPr lang="en-US" dirty="0" smtClean="0"/>
              <a:t> </a:t>
            </a:r>
            <a:r>
              <a:rPr lang="en-US" dirty="0" err="1" smtClean="0"/>
              <a:t>keinginan</a:t>
            </a:r>
            <a:r>
              <a:rPr lang="en-US" dirty="0" smtClean="0"/>
              <a:t> </a:t>
            </a:r>
            <a:r>
              <a:rPr lang="en-US" dirty="0" err="1" smtClean="0"/>
              <a:t>mereka</a:t>
            </a:r>
            <a:r>
              <a:rPr lang="en-US" dirty="0" smtClean="0"/>
              <a:t>. </a:t>
            </a:r>
            <a:r>
              <a:rPr lang="en-US" dirty="0" err="1" smtClean="0"/>
              <a:t>Manusia</a:t>
            </a:r>
            <a:r>
              <a:rPr lang="en-US" dirty="0" smtClean="0"/>
              <a:t> </a:t>
            </a:r>
            <a:r>
              <a:rPr lang="en-US" dirty="0" err="1" smtClean="0"/>
              <a:t>harus</a:t>
            </a:r>
            <a:r>
              <a:rPr lang="en-US" dirty="0" smtClean="0"/>
              <a:t> </a:t>
            </a:r>
            <a:r>
              <a:rPr lang="en-US" dirty="0" err="1" smtClean="0"/>
              <a:t>meminta</a:t>
            </a:r>
            <a:r>
              <a:rPr lang="en-US" dirty="0" smtClean="0"/>
              <a:t> </a:t>
            </a:r>
            <a:r>
              <a:rPr lang="en-US" dirty="0" err="1" smtClean="0"/>
              <a:t>entitas</a:t>
            </a:r>
            <a:r>
              <a:rPr lang="en-US" dirty="0" smtClean="0"/>
              <a:t> </a:t>
            </a:r>
            <a:r>
              <a:rPr lang="en-US" dirty="0" err="1" smtClean="0"/>
              <a:t>tertinggi</a:t>
            </a:r>
            <a:r>
              <a:rPr lang="en-US" dirty="0" smtClean="0"/>
              <a:t> </a:t>
            </a:r>
            <a:r>
              <a:rPr lang="en-US" dirty="0" err="1" smtClean="0"/>
              <a:t>jika</a:t>
            </a:r>
            <a:r>
              <a:rPr lang="en-US" dirty="0" smtClean="0"/>
              <a:t> </a:t>
            </a:r>
            <a:r>
              <a:rPr lang="en-US" dirty="0" err="1" smtClean="0"/>
              <a:t>mereka</a:t>
            </a:r>
            <a:r>
              <a:rPr lang="en-US" dirty="0" smtClean="0"/>
              <a:t> </a:t>
            </a:r>
            <a:r>
              <a:rPr lang="en-US" dirty="0" err="1" smtClean="0"/>
              <a:t>ingin</a:t>
            </a:r>
            <a:r>
              <a:rPr lang="en-US" dirty="0" smtClean="0"/>
              <a:t> </a:t>
            </a:r>
            <a:r>
              <a:rPr lang="en-US" dirty="0" err="1" smtClean="0"/>
              <a:t>tahu</a:t>
            </a:r>
            <a:r>
              <a:rPr lang="en-US" dirty="0" smtClean="0"/>
              <a:t> </a:t>
            </a:r>
            <a:r>
              <a:rPr lang="en-US" dirty="0" err="1" smtClean="0"/>
              <a:t>keinginan</a:t>
            </a:r>
            <a:r>
              <a:rPr lang="en-US" dirty="0" smtClean="0"/>
              <a:t> </a:t>
            </a:r>
            <a:r>
              <a:rPr lang="en-US" dirty="0" err="1" smtClean="0"/>
              <a:t>mereka</a:t>
            </a:r>
            <a:r>
              <a:rPr lang="en-US" dirty="0" smtClean="0"/>
              <a:t>. </a:t>
            </a:r>
            <a:r>
              <a:rPr lang="en-US" dirty="0" err="1" smtClean="0"/>
              <a:t>Lebih</a:t>
            </a:r>
            <a:r>
              <a:rPr lang="en-US" dirty="0" smtClean="0"/>
              <a:t> </a:t>
            </a:r>
            <a:r>
              <a:rPr lang="en-US" dirty="0" err="1" smtClean="0"/>
              <a:t>lagi</a:t>
            </a:r>
            <a:r>
              <a:rPr lang="en-US" dirty="0" smtClean="0"/>
              <a:t>, </a:t>
            </a:r>
            <a:r>
              <a:rPr lang="en-US" dirty="0" err="1" smtClean="0"/>
              <a:t>keinginan</a:t>
            </a:r>
            <a:r>
              <a:rPr lang="en-US" dirty="0" smtClean="0"/>
              <a:t> </a:t>
            </a:r>
            <a:r>
              <a:rPr lang="en-US" dirty="0" err="1" smtClean="0"/>
              <a:t>dari</a:t>
            </a:r>
            <a:r>
              <a:rPr lang="en-US" dirty="0" smtClean="0"/>
              <a:t> </a:t>
            </a:r>
            <a:r>
              <a:rPr lang="en-US" dirty="0" err="1" smtClean="0"/>
              <a:t>para</a:t>
            </a:r>
            <a:r>
              <a:rPr lang="en-US" dirty="0" smtClean="0"/>
              <a:t> </a:t>
            </a:r>
            <a:r>
              <a:rPr lang="en-US" dirty="0" err="1" smtClean="0"/>
              <a:t>dewa</a:t>
            </a:r>
            <a:r>
              <a:rPr lang="en-US" dirty="0" smtClean="0"/>
              <a:t> </a:t>
            </a:r>
            <a:r>
              <a:rPr lang="en-US" dirty="0" err="1" smtClean="0"/>
              <a:t>dapat</a:t>
            </a:r>
            <a:r>
              <a:rPr lang="en-US" dirty="0" smtClean="0"/>
              <a:t> </a:t>
            </a:r>
            <a:r>
              <a:rPr lang="en-US" dirty="0" err="1" smtClean="0"/>
              <a:t>dilihat</a:t>
            </a:r>
            <a:r>
              <a:rPr lang="en-US" dirty="0" smtClean="0"/>
              <a:t> </a:t>
            </a:r>
            <a:r>
              <a:rPr lang="en-US" dirty="0" err="1" smtClean="0"/>
              <a:t>dari</a:t>
            </a:r>
            <a:r>
              <a:rPr lang="en-US" dirty="0" smtClean="0"/>
              <a:t> </a:t>
            </a:r>
            <a:r>
              <a:rPr lang="en-US" dirty="0" err="1" smtClean="0"/>
              <a:t>tanda-tanda</a:t>
            </a:r>
            <a:r>
              <a:rPr lang="en-US" dirty="0" smtClean="0"/>
              <a:t> yang </a:t>
            </a:r>
            <a:r>
              <a:rPr lang="en-US" dirty="0" err="1" smtClean="0"/>
              <a:t>mereka</a:t>
            </a:r>
            <a:r>
              <a:rPr lang="en-US" dirty="0" smtClean="0"/>
              <a:t> </a:t>
            </a:r>
            <a:r>
              <a:rPr lang="en-US" dirty="0" err="1" smtClean="0"/>
              <a:t>tampakkan</a:t>
            </a:r>
            <a:r>
              <a:rPr lang="en-US" dirty="0" smtClean="0"/>
              <a:t> </a:t>
            </a:r>
            <a:r>
              <a:rPr lang="en-US" dirty="0" err="1" smtClean="0"/>
              <a:t>di</a:t>
            </a:r>
            <a:r>
              <a:rPr lang="en-US" dirty="0" smtClean="0"/>
              <a:t> </a:t>
            </a:r>
            <a:r>
              <a:rPr lang="en-US" dirty="0" err="1" smtClean="0"/>
              <a:t>hati</a:t>
            </a:r>
            <a:r>
              <a:rPr lang="en-US" dirty="0" smtClean="0"/>
              <a:t> </a:t>
            </a:r>
            <a:r>
              <a:rPr lang="en-US" dirty="0" err="1" smtClean="0"/>
              <a:t>dari</a:t>
            </a:r>
            <a:r>
              <a:rPr lang="en-US" dirty="0" smtClean="0"/>
              <a:t> </a:t>
            </a:r>
            <a:r>
              <a:rPr lang="en-US" dirty="0" err="1" smtClean="0"/>
              <a:t>hewan</a:t>
            </a:r>
            <a:r>
              <a:rPr lang="en-US" dirty="0" smtClean="0"/>
              <a:t> </a:t>
            </a:r>
            <a:r>
              <a:rPr lang="en-US" dirty="0" err="1" smtClean="0"/>
              <a:t>kurban</a:t>
            </a:r>
            <a:r>
              <a:rPr lang="en-US" dirty="0" smtClean="0"/>
              <a:t> yang </a:t>
            </a:r>
            <a:r>
              <a:rPr lang="en-US" dirty="0" err="1" smtClean="0"/>
              <a:t>dipersembahkan</a:t>
            </a:r>
            <a:r>
              <a:rPr lang="en-US" dirty="0" smtClean="0"/>
              <a:t> </a:t>
            </a:r>
            <a:r>
              <a:rPr lang="en-US" dirty="0" err="1" smtClean="0"/>
              <a:t>manusia</a:t>
            </a:r>
            <a:r>
              <a:rPr lang="en-US" dirty="0" smtClean="0"/>
              <a:t>  Cara lain yang </a:t>
            </a:r>
            <a:r>
              <a:rPr lang="en-US" dirty="0" err="1" smtClean="0"/>
              <a:t>dipakai</a:t>
            </a:r>
            <a:r>
              <a:rPr lang="en-US" dirty="0" smtClean="0"/>
              <a:t> </a:t>
            </a:r>
            <a:r>
              <a:rPr lang="en-US" dirty="0" err="1" smtClean="0"/>
              <a:t>pengawas</a:t>
            </a:r>
            <a:r>
              <a:rPr lang="en-US" dirty="0" smtClean="0"/>
              <a:t> </a:t>
            </a:r>
            <a:r>
              <a:rPr lang="en-US" dirty="0" err="1" smtClean="0"/>
              <a:t>tertinggi</a:t>
            </a:r>
            <a:r>
              <a:rPr lang="en-US" dirty="0" smtClean="0"/>
              <a:t> </a:t>
            </a:r>
            <a:r>
              <a:rPr lang="en-US" dirty="0" err="1" smtClean="0"/>
              <a:t>ini</a:t>
            </a:r>
            <a:r>
              <a:rPr lang="en-US" dirty="0" smtClean="0"/>
              <a:t> </a:t>
            </a:r>
            <a:r>
              <a:rPr lang="en-US" dirty="0" err="1" smtClean="0"/>
              <a:t>untuk</a:t>
            </a:r>
            <a:r>
              <a:rPr lang="en-US" dirty="0" smtClean="0"/>
              <a:t> </a:t>
            </a:r>
            <a:r>
              <a:rPr lang="en-US" dirty="0" err="1" smtClean="0"/>
              <a:t>menyatakan</a:t>
            </a:r>
            <a:r>
              <a:rPr lang="en-US" dirty="0" smtClean="0"/>
              <a:t> </a:t>
            </a:r>
            <a:r>
              <a:rPr lang="en-US" dirty="0" err="1" smtClean="0"/>
              <a:t>keinginan</a:t>
            </a:r>
            <a:r>
              <a:rPr lang="en-US" dirty="0" smtClean="0"/>
              <a:t> </a:t>
            </a:r>
            <a:r>
              <a:rPr lang="en-US" dirty="0" err="1" smtClean="0"/>
              <a:t>mereka</a:t>
            </a:r>
            <a:r>
              <a:rPr lang="en-US" dirty="0" smtClean="0"/>
              <a:t> </a:t>
            </a:r>
            <a:r>
              <a:rPr lang="en-US" dirty="0" err="1" smtClean="0"/>
              <a:t>pada</a:t>
            </a:r>
            <a:r>
              <a:rPr lang="en-US" dirty="0" smtClean="0"/>
              <a:t> </a:t>
            </a:r>
            <a:r>
              <a:rPr lang="en-US" dirty="0" err="1" smtClean="0"/>
              <a:t>manusia</a:t>
            </a:r>
            <a:r>
              <a:rPr lang="en-US" dirty="0" smtClean="0"/>
              <a:t> </a:t>
            </a:r>
            <a:r>
              <a:rPr lang="en-US" dirty="0" err="1" smtClean="0"/>
              <a:t>adalah</a:t>
            </a:r>
            <a:r>
              <a:rPr lang="en-US" dirty="0" smtClean="0"/>
              <a:t> </a:t>
            </a:r>
            <a:r>
              <a:rPr lang="en-US" dirty="0" err="1" smtClean="0"/>
              <a:t>lewat</a:t>
            </a:r>
            <a:r>
              <a:rPr lang="en-US" dirty="0" smtClean="0"/>
              <a:t> </a:t>
            </a:r>
            <a:r>
              <a:rPr lang="en-US" dirty="0" err="1" smtClean="0"/>
              <a:t>mimpi</a:t>
            </a:r>
            <a:r>
              <a:rPr lang="en-US" dirty="0" smtClean="0"/>
              <a:t>.</a:t>
            </a:r>
          </a:p>
          <a:p>
            <a:r>
              <a:rPr lang="en-US" dirty="0" err="1" smtClean="0"/>
              <a:t>Ada</a:t>
            </a:r>
            <a:r>
              <a:rPr lang="en-US" dirty="0" smtClean="0"/>
              <a:t> </a:t>
            </a:r>
            <a:r>
              <a:rPr lang="en-US" dirty="0" err="1" smtClean="0"/>
              <a:t>sekitar</a:t>
            </a:r>
            <a:r>
              <a:rPr lang="en-US" dirty="0" smtClean="0"/>
              <a:t> 1500 </a:t>
            </a:r>
            <a:r>
              <a:rPr lang="en-US" dirty="0" err="1" smtClean="0"/>
              <a:t>masing-masing</a:t>
            </a:r>
            <a:r>
              <a:rPr lang="en-US" dirty="0" smtClean="0"/>
              <a:t> </a:t>
            </a:r>
            <a:r>
              <a:rPr lang="en-US" dirty="0" err="1" smtClean="0"/>
              <a:t>entitas</a:t>
            </a:r>
            <a:r>
              <a:rPr lang="en-US" dirty="0" smtClean="0"/>
              <a:t> </a:t>
            </a:r>
            <a:r>
              <a:rPr lang="en-US" dirty="0" err="1" smtClean="0"/>
              <a:t>tertinggi</a:t>
            </a:r>
            <a:r>
              <a:rPr lang="en-US" dirty="0" smtClean="0"/>
              <a:t> yang </a:t>
            </a:r>
            <a:r>
              <a:rPr lang="en-US" dirty="0" err="1" smtClean="0"/>
              <a:t>bertanggung</a:t>
            </a:r>
            <a:r>
              <a:rPr lang="en-US" dirty="0" smtClean="0"/>
              <a:t> </a:t>
            </a:r>
            <a:r>
              <a:rPr lang="en-US" dirty="0" err="1" smtClean="0"/>
              <a:t>jawab</a:t>
            </a:r>
            <a:r>
              <a:rPr lang="en-US" dirty="0" smtClean="0"/>
              <a:t> </a:t>
            </a:r>
            <a:r>
              <a:rPr lang="en-US" dirty="0" err="1" smtClean="0"/>
              <a:t>atas</a:t>
            </a:r>
            <a:r>
              <a:rPr lang="en-US" dirty="0" smtClean="0"/>
              <a:t> </a:t>
            </a:r>
            <a:r>
              <a:rPr lang="en-US" dirty="0" err="1" smtClean="0"/>
              <a:t>sesuatu</a:t>
            </a:r>
            <a:r>
              <a:rPr lang="en-US" dirty="0" smtClean="0"/>
              <a:t>. </a:t>
            </a:r>
            <a:r>
              <a:rPr lang="en-US" dirty="0" err="1" smtClean="0"/>
              <a:t>Pengawas</a:t>
            </a:r>
            <a:r>
              <a:rPr lang="en-US" dirty="0" smtClean="0"/>
              <a:t> </a:t>
            </a:r>
            <a:r>
              <a:rPr lang="en-US" dirty="0" err="1" smtClean="0"/>
              <a:t>tertinggi</a:t>
            </a:r>
            <a:r>
              <a:rPr lang="en-US" dirty="0" smtClean="0"/>
              <a:t> </a:t>
            </a:r>
            <a:r>
              <a:rPr lang="en-US" dirty="0" err="1" smtClean="0"/>
              <a:t>bangsa</a:t>
            </a:r>
            <a:r>
              <a:rPr lang="en-US" dirty="0" smtClean="0"/>
              <a:t> </a:t>
            </a:r>
            <a:r>
              <a:rPr lang="en-US" dirty="0" err="1" smtClean="0"/>
              <a:t>Sumeria</a:t>
            </a:r>
            <a:r>
              <a:rPr lang="en-US" dirty="0" smtClean="0"/>
              <a:t> </a:t>
            </a:r>
            <a:r>
              <a:rPr lang="en-US" dirty="0" err="1" smtClean="0"/>
              <a:t>adalah</a:t>
            </a:r>
            <a:r>
              <a:rPr lang="en-US" dirty="0" smtClean="0"/>
              <a:t> </a:t>
            </a:r>
            <a:r>
              <a:rPr lang="en-US" dirty="0" err="1" smtClean="0"/>
              <a:t>allah</a:t>
            </a:r>
            <a:r>
              <a:rPr lang="en-US" dirty="0" smtClean="0"/>
              <a:t> yang </a:t>
            </a:r>
            <a:r>
              <a:rPr lang="en-US" dirty="0" err="1" smtClean="0"/>
              <a:t>bersifat</a:t>
            </a:r>
            <a:r>
              <a:rPr lang="en-US" dirty="0" smtClean="0"/>
              <a:t> </a:t>
            </a:r>
            <a:r>
              <a:rPr lang="en-US" dirty="0" err="1" smtClean="0"/>
              <a:t>antropomorfik</a:t>
            </a:r>
            <a:r>
              <a:rPr lang="en-US" dirty="0" smtClean="0"/>
              <a:t> yang </a:t>
            </a:r>
            <a:r>
              <a:rPr lang="en-US" dirty="0" err="1" smtClean="0"/>
              <a:t>melambangkan</a:t>
            </a:r>
            <a:r>
              <a:rPr lang="en-US" dirty="0" smtClean="0"/>
              <a:t> </a:t>
            </a:r>
            <a:r>
              <a:rPr lang="en-US" dirty="0" err="1" smtClean="0"/>
              <a:t>feomena</a:t>
            </a:r>
            <a:r>
              <a:rPr lang="en-US" dirty="0" smtClean="0"/>
              <a:t> </a:t>
            </a:r>
            <a:r>
              <a:rPr lang="en-US" dirty="0" err="1" smtClean="0"/>
              <a:t>alam</a:t>
            </a:r>
            <a:r>
              <a:rPr lang="en-US" dirty="0" smtClean="0"/>
              <a:t> </a:t>
            </a:r>
            <a:r>
              <a:rPr lang="en-US" dirty="0" err="1" smtClean="0"/>
              <a:t>dan</a:t>
            </a:r>
            <a:r>
              <a:rPr lang="en-US" dirty="0" smtClean="0"/>
              <a:t> </a:t>
            </a:r>
            <a:r>
              <a:rPr lang="en-US" dirty="0" err="1" smtClean="0"/>
              <a:t>kekuatan</a:t>
            </a:r>
            <a:r>
              <a:rPr lang="en-US" dirty="0" smtClean="0"/>
              <a:t> </a:t>
            </a:r>
            <a:r>
              <a:rPr lang="en-US" dirty="0" err="1" smtClean="0"/>
              <a:t>alam</a:t>
            </a:r>
            <a:r>
              <a:rPr lang="en-US" dirty="0" smtClean="0"/>
              <a:t>. </a:t>
            </a:r>
            <a:r>
              <a:rPr lang="en-US" dirty="0" err="1" smtClean="0"/>
              <a:t>Persembahan</a:t>
            </a:r>
            <a:r>
              <a:rPr lang="en-US" dirty="0" smtClean="0"/>
              <a:t> </a:t>
            </a:r>
            <a:r>
              <a:rPr lang="en-US" dirty="0" err="1" smtClean="0"/>
              <a:t>kurban</a:t>
            </a:r>
            <a:r>
              <a:rPr lang="en-US" dirty="0" smtClean="0"/>
              <a:t> </a:t>
            </a:r>
            <a:r>
              <a:rPr lang="en-US" dirty="0" err="1" smtClean="0"/>
              <a:t>untuk</a:t>
            </a:r>
            <a:r>
              <a:rPr lang="en-US" dirty="0" smtClean="0"/>
              <a:t> </a:t>
            </a:r>
            <a:r>
              <a:rPr lang="en-US" dirty="0" err="1" smtClean="0"/>
              <a:t>para</a:t>
            </a:r>
            <a:r>
              <a:rPr lang="en-US" dirty="0" smtClean="0"/>
              <a:t> </a:t>
            </a:r>
            <a:r>
              <a:rPr lang="en-US" dirty="0" err="1" smtClean="0"/>
              <a:t>dewa</a:t>
            </a:r>
            <a:r>
              <a:rPr lang="en-US" dirty="0" smtClean="0"/>
              <a:t> </a:t>
            </a:r>
            <a:r>
              <a:rPr lang="en-US" dirty="0" err="1" smtClean="0"/>
              <a:t>dilakukan</a:t>
            </a:r>
            <a:r>
              <a:rPr lang="en-US" dirty="0" smtClean="0"/>
              <a:t> </a:t>
            </a:r>
            <a:r>
              <a:rPr lang="en-US" dirty="0" err="1" smtClean="0"/>
              <a:t>di</a:t>
            </a:r>
            <a:r>
              <a:rPr lang="en-US" dirty="0" smtClean="0"/>
              <a:t> </a:t>
            </a:r>
            <a:r>
              <a:rPr lang="en-US" dirty="0" err="1" smtClean="0"/>
              <a:t>kuil-kuil</a:t>
            </a:r>
            <a:r>
              <a:rPr lang="en-US" dirty="0" smtClean="0"/>
              <a:t> yang </a:t>
            </a:r>
            <a:r>
              <a:rPr lang="en-US" dirty="0" err="1" smtClean="0"/>
              <a:t>disebut</a:t>
            </a:r>
            <a:r>
              <a:rPr lang="en-US" dirty="0" smtClean="0"/>
              <a:t> Ziggurats. Para </a:t>
            </a:r>
            <a:r>
              <a:rPr lang="en-US" dirty="0" err="1" smtClean="0"/>
              <a:t>dewa</a:t>
            </a:r>
            <a:r>
              <a:rPr lang="en-US" dirty="0" smtClean="0"/>
              <a:t> </a:t>
            </a:r>
            <a:r>
              <a:rPr lang="en-US" dirty="0" err="1" smtClean="0"/>
              <a:t>diyakini</a:t>
            </a:r>
            <a:r>
              <a:rPr lang="en-US" dirty="0" smtClean="0"/>
              <a:t> </a:t>
            </a:r>
            <a:r>
              <a:rPr lang="en-US" dirty="0" err="1" smtClean="0"/>
              <a:t>mengatur</a:t>
            </a:r>
            <a:r>
              <a:rPr lang="en-US" dirty="0" smtClean="0"/>
              <a:t> </a:t>
            </a:r>
            <a:r>
              <a:rPr lang="en-US" dirty="0" err="1" smtClean="0"/>
              <a:t>dan</a:t>
            </a:r>
            <a:r>
              <a:rPr lang="en-US" dirty="0" smtClean="0"/>
              <a:t> </a:t>
            </a:r>
            <a:r>
              <a:rPr lang="en-US" dirty="0" err="1" smtClean="0"/>
              <a:t>mengendalikan</a:t>
            </a:r>
            <a:r>
              <a:rPr lang="en-US" dirty="0" smtClean="0"/>
              <a:t> </a:t>
            </a:r>
            <a:r>
              <a:rPr lang="en-US" dirty="0" err="1" smtClean="0"/>
              <a:t>segalanya</a:t>
            </a:r>
            <a:r>
              <a:rPr lang="en-US" dirty="0" smtClean="0"/>
              <a:t>. </a:t>
            </a:r>
            <a:endParaRPr lang="id-ID"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3" cstate="print"/>
          <a:srcRect/>
          <a:stretch>
            <a:fillRect/>
          </a:stretch>
        </p:blipFill>
        <p:spPr bwMode="auto">
          <a:xfrm>
            <a:off x="1043608" y="476672"/>
            <a:ext cx="8017210" cy="590465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537592"/>
            <a:ext cx="7890080" cy="5987752"/>
          </a:xfrm>
        </p:spPr>
        <p:txBody>
          <a:bodyPr>
            <a:normAutofit fontScale="70000" lnSpcReduction="20000"/>
          </a:bodyPr>
          <a:lstStyle/>
          <a:p>
            <a:r>
              <a:rPr lang="id-ID" dirty="0" smtClean="0"/>
              <a:t>para pemikir Sumeria percaya bahwa persepsi mereka tentang hal-hal yang berada di luar sengketa dan apa yang diketahui tentang fungsi penciptaan dan alam semesta adalah pasti. Tidak ada kontradiksi dan diskusi. </a:t>
            </a:r>
            <a:endParaRPr lang="en-US" dirty="0" smtClean="0"/>
          </a:p>
          <a:p>
            <a:r>
              <a:rPr lang="id-ID" dirty="0" smtClean="0"/>
              <a:t>Pemikir Sumeria sudah mulai dengan hal-hal yang mereka bisa amati di lingkungan mereka. Itulah mengapa alam semesta teramati bagi mereka dianggap sebagai belahan kubah dari yang langit dan bumi sebagai dasarnya. </a:t>
            </a:r>
          </a:p>
          <a:p>
            <a:r>
              <a:rPr lang="id-ID" dirty="0" smtClean="0"/>
              <a:t>Nama yang mereka telah diberikan kepada pembentukan ini berlaku untuk seluruh alam semesta: An-Ki (Langit -Bumi). Bumi bagi mereka dipercaya sebagai piringan yang dikelilingi oleh air (laut). Mereka menyebut laut Apsu-Abzu (Laut ini mengelilingi batas-batas dunia mereka yang terentang dari pantai Mediterania sampai ujung Teluk Persia). Dan piringan ini (Ki) yang mengambang bebas di laut, juga merupakan wahan diametris di atas sebuah bulatan bola tak berujun</a:t>
            </a:r>
            <a:r>
              <a:rPr lang="en-US" dirty="0" smtClean="0"/>
              <a:t>g</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20960"/>
            <a:ext cx="7818072" cy="6248400"/>
          </a:xfrm>
        </p:spPr>
        <p:txBody>
          <a:bodyPr>
            <a:normAutofit fontScale="85000" lnSpcReduction="20000"/>
          </a:bodyPr>
          <a:lstStyle/>
          <a:p>
            <a:pPr>
              <a:buNone/>
            </a:pPr>
            <a:r>
              <a:rPr lang="id-ID" dirty="0" smtClean="0"/>
              <a:t>K</a:t>
            </a:r>
            <a:r>
              <a:rPr lang="en-US" dirty="0" err="1" smtClean="0"/>
              <a:t>ubah</a:t>
            </a:r>
            <a:r>
              <a:rPr lang="en-US" dirty="0" smtClean="0"/>
              <a:t> </a:t>
            </a:r>
            <a:r>
              <a:rPr lang="en-US" dirty="0" err="1" smtClean="0"/>
              <a:t>di</a:t>
            </a:r>
            <a:r>
              <a:rPr lang="en-US" dirty="0" smtClean="0"/>
              <a:t> </a:t>
            </a:r>
            <a:r>
              <a:rPr lang="en-US" dirty="0" err="1" smtClean="0"/>
              <a:t>atas</a:t>
            </a:r>
            <a:r>
              <a:rPr lang="en-US" dirty="0" smtClean="0"/>
              <a:t> </a:t>
            </a:r>
            <a:r>
              <a:rPr lang="en-US" dirty="0" err="1" smtClean="0"/>
              <a:t>bulatan</a:t>
            </a:r>
            <a:r>
              <a:rPr lang="en-US" dirty="0" smtClean="0"/>
              <a:t> </a:t>
            </a:r>
            <a:r>
              <a:rPr lang="en-US" dirty="0" err="1" smtClean="0"/>
              <a:t>bumi</a:t>
            </a:r>
            <a:r>
              <a:rPr lang="en-US" dirty="0" smtClean="0"/>
              <a:t> </a:t>
            </a:r>
            <a:r>
              <a:rPr lang="en-US" dirty="0" err="1" smtClean="0"/>
              <a:t>itu</a:t>
            </a:r>
            <a:r>
              <a:rPr lang="en-US" dirty="0" smtClean="0"/>
              <a:t> </a:t>
            </a:r>
            <a:r>
              <a:rPr lang="en-US" dirty="0" err="1" smtClean="0"/>
              <a:t>adalah</a:t>
            </a:r>
            <a:r>
              <a:rPr lang="en-US" dirty="0" smtClean="0"/>
              <a:t> </a:t>
            </a:r>
            <a:r>
              <a:rPr lang="en-US" dirty="0" err="1" smtClean="0"/>
              <a:t>langit</a:t>
            </a:r>
            <a:r>
              <a:rPr lang="en-US" dirty="0" smtClean="0"/>
              <a:t>. </a:t>
            </a:r>
            <a:r>
              <a:rPr lang="en-US" dirty="0" err="1" smtClean="0"/>
              <a:t>Kanopi</a:t>
            </a:r>
            <a:r>
              <a:rPr lang="en-US" dirty="0" smtClean="0"/>
              <a:t> </a:t>
            </a:r>
            <a:r>
              <a:rPr lang="en-US" dirty="0" err="1" smtClean="0"/>
              <a:t>tak</a:t>
            </a:r>
            <a:r>
              <a:rPr lang="en-US" dirty="0" smtClean="0"/>
              <a:t> </a:t>
            </a:r>
            <a:r>
              <a:rPr lang="en-US" dirty="0" err="1" smtClean="0"/>
              <a:t>terlihat</a:t>
            </a:r>
            <a:r>
              <a:rPr lang="en-US" dirty="0" smtClean="0"/>
              <a:t> </a:t>
            </a:r>
            <a:r>
              <a:rPr lang="en-US" dirty="0" err="1" smtClean="0"/>
              <a:t>di</a:t>
            </a:r>
            <a:r>
              <a:rPr lang="en-US" dirty="0" smtClean="0"/>
              <a:t> </a:t>
            </a:r>
            <a:r>
              <a:rPr lang="en-US" dirty="0" err="1" smtClean="0"/>
              <a:t>bawah</a:t>
            </a:r>
            <a:r>
              <a:rPr lang="en-US" dirty="0" smtClean="0"/>
              <a:t> </a:t>
            </a:r>
            <a:r>
              <a:rPr lang="en-US" dirty="0" err="1" smtClean="0"/>
              <a:t>laut</a:t>
            </a:r>
            <a:r>
              <a:rPr lang="en-US" dirty="0" smtClean="0"/>
              <a:t> </a:t>
            </a:r>
            <a:r>
              <a:rPr lang="en-US" dirty="0" err="1" smtClean="0"/>
              <a:t>itu</a:t>
            </a:r>
            <a:r>
              <a:rPr lang="en-US" dirty="0" smtClean="0"/>
              <a:t> </a:t>
            </a:r>
            <a:r>
              <a:rPr lang="en-US" dirty="0" err="1" smtClean="0"/>
              <a:t>dianggap</a:t>
            </a:r>
            <a:r>
              <a:rPr lang="en-US" dirty="0" smtClean="0"/>
              <a:t> </a:t>
            </a:r>
            <a:r>
              <a:rPr lang="en-US" dirty="0" err="1" smtClean="0"/>
              <a:t>sebagai</a:t>
            </a:r>
            <a:r>
              <a:rPr lang="en-US" dirty="0" smtClean="0"/>
              <a:t> '</a:t>
            </a:r>
            <a:r>
              <a:rPr lang="en-US" dirty="0" err="1" smtClean="0"/>
              <a:t>lawan-langit</a:t>
            </a:r>
            <a:r>
              <a:rPr lang="en-US" dirty="0" smtClean="0"/>
              <a:t>' yang </a:t>
            </a:r>
            <a:r>
              <a:rPr lang="en-US" dirty="0" err="1" smtClean="0"/>
              <a:t>meliputi</a:t>
            </a:r>
            <a:r>
              <a:rPr lang="en-US" dirty="0" smtClean="0"/>
              <a:t> </a:t>
            </a:r>
            <a:r>
              <a:rPr lang="en-US" dirty="0" err="1" smtClean="0"/>
              <a:t>dunia</a:t>
            </a:r>
            <a:r>
              <a:rPr lang="en-US" dirty="0" smtClean="0"/>
              <a:t> </a:t>
            </a:r>
            <a:r>
              <a:rPr lang="en-US" dirty="0" err="1" smtClean="0"/>
              <a:t>bawah</a:t>
            </a:r>
            <a:r>
              <a:rPr lang="en-US" dirty="0" smtClean="0"/>
              <a:t> (</a:t>
            </a:r>
            <a:r>
              <a:rPr lang="en-US" dirty="0" err="1" smtClean="0"/>
              <a:t>neraka</a:t>
            </a:r>
            <a:r>
              <a:rPr lang="en-US" dirty="0" smtClean="0"/>
              <a:t>). </a:t>
            </a:r>
            <a:r>
              <a:rPr lang="en-US" dirty="0" err="1" smtClean="0"/>
              <a:t>Bangsa</a:t>
            </a:r>
            <a:r>
              <a:rPr lang="en-US" dirty="0" smtClean="0"/>
              <a:t> </a:t>
            </a:r>
            <a:r>
              <a:rPr lang="en-US" dirty="0" err="1" smtClean="0"/>
              <a:t>Sumeria</a:t>
            </a:r>
            <a:r>
              <a:rPr lang="en-US" dirty="0" smtClean="0"/>
              <a:t> </a:t>
            </a:r>
            <a:r>
              <a:rPr lang="en-US" dirty="0" err="1" smtClean="0"/>
              <a:t>menyeb</a:t>
            </a:r>
            <a:r>
              <a:rPr lang="id-ID" dirty="0" smtClean="0"/>
              <a:t>u</a:t>
            </a:r>
            <a:r>
              <a:rPr lang="en-US" dirty="0" smtClean="0"/>
              <a:t>t </a:t>
            </a:r>
            <a:r>
              <a:rPr lang="en-US" dirty="0" err="1" smtClean="0"/>
              <a:t>neraka</a:t>
            </a:r>
            <a:r>
              <a:rPr lang="en-US" dirty="0" smtClean="0"/>
              <a:t> </a:t>
            </a:r>
            <a:r>
              <a:rPr lang="en-US" dirty="0" err="1" smtClean="0"/>
              <a:t>sebagai</a:t>
            </a:r>
            <a:r>
              <a:rPr lang="en-US" dirty="0" smtClean="0"/>
              <a:t> “</a:t>
            </a:r>
            <a:r>
              <a:rPr lang="en-US" dirty="0" err="1" smtClean="0"/>
              <a:t>Kur</a:t>
            </a:r>
            <a:r>
              <a:rPr lang="en-US" dirty="0" smtClean="0"/>
              <a:t>”. </a:t>
            </a:r>
            <a:r>
              <a:rPr lang="en-US" dirty="0" err="1" smtClean="0"/>
              <a:t>Mereka</a:t>
            </a:r>
            <a:r>
              <a:rPr lang="en-US" dirty="0" smtClean="0"/>
              <a:t> </a:t>
            </a:r>
            <a:r>
              <a:rPr lang="en-US" dirty="0" err="1" smtClean="0"/>
              <a:t>percaya</a:t>
            </a:r>
            <a:r>
              <a:rPr lang="en-US" dirty="0" smtClean="0"/>
              <a:t> </a:t>
            </a:r>
            <a:r>
              <a:rPr lang="en-US" dirty="0" err="1" smtClean="0"/>
              <a:t>akan</a:t>
            </a:r>
            <a:r>
              <a:rPr lang="en-US" dirty="0" smtClean="0"/>
              <a:t> </a:t>
            </a:r>
            <a:r>
              <a:rPr lang="en-US" dirty="0" err="1" smtClean="0"/>
              <a:t>adanya</a:t>
            </a:r>
            <a:r>
              <a:rPr lang="en-US" dirty="0" smtClean="0"/>
              <a:t> </a:t>
            </a:r>
            <a:r>
              <a:rPr lang="en-US" dirty="0" err="1" smtClean="0"/>
              <a:t>komponen</a:t>
            </a:r>
            <a:r>
              <a:rPr lang="en-US" dirty="0" smtClean="0"/>
              <a:t> </a:t>
            </a:r>
            <a:r>
              <a:rPr lang="en-US" dirty="0" err="1" smtClean="0"/>
              <a:t>ketiga</a:t>
            </a:r>
            <a:r>
              <a:rPr lang="en-US" dirty="0" smtClean="0"/>
              <a:t> yang </a:t>
            </a:r>
            <a:r>
              <a:rPr lang="en-US" dirty="0" err="1" smtClean="0"/>
              <a:t>disebut</a:t>
            </a:r>
            <a:r>
              <a:rPr lang="en-US" dirty="0" smtClean="0"/>
              <a:t> 'Lil', yang </a:t>
            </a:r>
            <a:r>
              <a:rPr lang="en-US" dirty="0" err="1" smtClean="0"/>
              <a:t>maknanya</a:t>
            </a:r>
            <a:r>
              <a:rPr lang="en-US" dirty="0" smtClean="0"/>
              <a:t> </a:t>
            </a:r>
            <a:r>
              <a:rPr lang="en-US" dirty="0" err="1" smtClean="0"/>
              <a:t>adalah</a:t>
            </a:r>
            <a:r>
              <a:rPr lang="en-US" dirty="0" smtClean="0"/>
              <a:t> </a:t>
            </a:r>
            <a:r>
              <a:rPr lang="en-US" dirty="0" err="1" smtClean="0"/>
              <a:t>udara</a:t>
            </a:r>
            <a:r>
              <a:rPr lang="en-US" dirty="0" smtClean="0"/>
              <a:t>, </a:t>
            </a:r>
            <a:r>
              <a:rPr lang="en-US" dirty="0" err="1" smtClean="0"/>
              <a:t>napas</a:t>
            </a:r>
            <a:r>
              <a:rPr lang="en-US" dirty="0" smtClean="0"/>
              <a:t> </a:t>
            </a:r>
            <a:r>
              <a:rPr lang="en-US" dirty="0" err="1" smtClean="0"/>
              <a:t>dan</a:t>
            </a:r>
            <a:r>
              <a:rPr lang="en-US" dirty="0" smtClean="0"/>
              <a:t> </a:t>
            </a:r>
            <a:r>
              <a:rPr lang="en-US" dirty="0" err="1" smtClean="0"/>
              <a:t>roh</a:t>
            </a:r>
            <a:r>
              <a:rPr lang="en-US" dirty="0" smtClean="0"/>
              <a:t>. </a:t>
            </a:r>
            <a:r>
              <a:rPr lang="en-US" dirty="0" err="1" smtClean="0"/>
              <a:t>Tapi</a:t>
            </a:r>
            <a:r>
              <a:rPr lang="en-US" dirty="0" smtClean="0"/>
              <a:t> </a:t>
            </a:r>
            <a:r>
              <a:rPr lang="en-US" dirty="0" err="1" smtClean="0"/>
              <a:t>kita</a:t>
            </a:r>
            <a:r>
              <a:rPr lang="en-US" dirty="0" smtClean="0"/>
              <a:t> </a:t>
            </a:r>
            <a:r>
              <a:rPr lang="en-US" dirty="0" err="1" smtClean="0"/>
              <a:t>bisa</a:t>
            </a:r>
            <a:r>
              <a:rPr lang="en-US" dirty="0" smtClean="0"/>
              <a:t> </a:t>
            </a:r>
            <a:r>
              <a:rPr lang="en-US" dirty="0" err="1" smtClean="0"/>
              <a:t>menerima</a:t>
            </a:r>
            <a:r>
              <a:rPr lang="en-US" dirty="0" smtClean="0"/>
              <a:t> '</a:t>
            </a:r>
            <a:r>
              <a:rPr lang="en-US" dirty="0" err="1" smtClean="0"/>
              <a:t>angin</a:t>
            </a:r>
            <a:r>
              <a:rPr lang="en-US" dirty="0" smtClean="0"/>
              <a:t>' </a:t>
            </a:r>
            <a:r>
              <a:rPr lang="en-US" dirty="0" err="1" smtClean="0"/>
              <a:t>sebagai</a:t>
            </a:r>
            <a:r>
              <a:rPr lang="en-US" dirty="0" smtClean="0"/>
              <a:t> </a:t>
            </a:r>
            <a:r>
              <a:rPr lang="en-US" dirty="0" err="1" smtClean="0"/>
              <a:t>makna</a:t>
            </a:r>
            <a:r>
              <a:rPr lang="en-US" dirty="0" smtClean="0"/>
              <a:t> yang paling </a:t>
            </a:r>
            <a:r>
              <a:rPr lang="en-US" dirty="0" err="1" smtClean="0"/>
              <a:t>mendekati</a:t>
            </a:r>
            <a:r>
              <a:rPr lang="en-US" dirty="0" smtClean="0"/>
              <a:t>. </a:t>
            </a:r>
            <a:endParaRPr lang="id-ID" dirty="0" smtClean="0"/>
          </a:p>
          <a:p>
            <a:pPr>
              <a:buNone/>
            </a:pPr>
            <a:r>
              <a:rPr lang="en-US" dirty="0" err="1" smtClean="0"/>
              <a:t>Menurut</a:t>
            </a:r>
            <a:r>
              <a:rPr lang="en-US" dirty="0" smtClean="0"/>
              <a:t> </a:t>
            </a:r>
            <a:r>
              <a:rPr lang="en-US" dirty="0" err="1" smtClean="0"/>
              <a:t>bangsa</a:t>
            </a:r>
            <a:r>
              <a:rPr lang="en-US" dirty="0" smtClean="0"/>
              <a:t> </a:t>
            </a:r>
            <a:r>
              <a:rPr lang="en-US" dirty="0" err="1" smtClean="0"/>
              <a:t>Sumeria</a:t>
            </a:r>
            <a:r>
              <a:rPr lang="en-US" dirty="0" smtClean="0"/>
              <a:t> </a:t>
            </a:r>
            <a:r>
              <a:rPr lang="en-US" dirty="0" err="1" smtClean="0"/>
              <a:t>matahari</a:t>
            </a:r>
            <a:r>
              <a:rPr lang="en-US" dirty="0" smtClean="0"/>
              <a:t>, planet-planet, </a:t>
            </a:r>
            <a:r>
              <a:rPr lang="en-US" dirty="0" err="1" smtClean="0"/>
              <a:t>bintang</a:t>
            </a:r>
            <a:r>
              <a:rPr lang="en-US" dirty="0" smtClean="0"/>
              <a:t> </a:t>
            </a:r>
            <a:r>
              <a:rPr lang="en-US" dirty="0" err="1" smtClean="0"/>
              <a:t>dan</a:t>
            </a:r>
            <a:r>
              <a:rPr lang="en-US" dirty="0" smtClean="0"/>
              <a:t> </a:t>
            </a:r>
            <a:r>
              <a:rPr lang="en-US" dirty="0" err="1" smtClean="0"/>
              <a:t>bahkan</a:t>
            </a:r>
            <a:r>
              <a:rPr lang="en-US" dirty="0" smtClean="0"/>
              <a:t> '</a:t>
            </a:r>
            <a:r>
              <a:rPr lang="en-US" dirty="0" err="1" smtClean="0"/>
              <a:t>kecemerlangan</a:t>
            </a:r>
            <a:r>
              <a:rPr lang="en-US" dirty="0" smtClean="0"/>
              <a:t>' (</a:t>
            </a:r>
            <a:r>
              <a:rPr lang="en-US" dirty="0" err="1" smtClean="0"/>
              <a:t>dari</a:t>
            </a:r>
            <a:r>
              <a:rPr lang="en-US" dirty="0" smtClean="0"/>
              <a:t> </a:t>
            </a:r>
            <a:r>
              <a:rPr lang="en-US" dirty="0" err="1" smtClean="0"/>
              <a:t>apapun</a:t>
            </a:r>
            <a:r>
              <a:rPr lang="en-US" dirty="0" smtClean="0"/>
              <a:t>) </a:t>
            </a:r>
            <a:r>
              <a:rPr lang="en-US" dirty="0" err="1" smtClean="0"/>
              <a:t>terbuat</a:t>
            </a:r>
            <a:r>
              <a:rPr lang="en-US" dirty="0" smtClean="0"/>
              <a:t> </a:t>
            </a:r>
            <a:r>
              <a:rPr lang="en-US" dirty="0" err="1" smtClean="0"/>
              <a:t>dari</a:t>
            </a:r>
            <a:r>
              <a:rPr lang="en-US" dirty="0" smtClean="0"/>
              <a:t> </a:t>
            </a:r>
            <a:r>
              <a:rPr lang="en-US" dirty="0" err="1" smtClean="0"/>
              <a:t>substansi</a:t>
            </a:r>
            <a:r>
              <a:rPr lang="en-US" dirty="0" smtClean="0"/>
              <a:t> yang </a:t>
            </a:r>
            <a:r>
              <a:rPr lang="en-US" dirty="0" err="1" smtClean="0"/>
              <a:t>sama</a:t>
            </a:r>
            <a:r>
              <a:rPr lang="en-US" dirty="0" smtClean="0"/>
              <a:t>. Dan </a:t>
            </a:r>
            <a:r>
              <a:rPr lang="en-US" dirty="0" err="1" smtClean="0"/>
              <a:t>di</a:t>
            </a:r>
            <a:r>
              <a:rPr lang="en-US" dirty="0" smtClean="0"/>
              <a:t> </a:t>
            </a:r>
            <a:r>
              <a:rPr lang="en-US" dirty="0" err="1" smtClean="0"/>
              <a:t>luar</a:t>
            </a:r>
            <a:r>
              <a:rPr lang="en-US" dirty="0" smtClean="0"/>
              <a:t> </a:t>
            </a:r>
            <a:r>
              <a:rPr lang="en-US" dirty="0" err="1" smtClean="0"/>
              <a:t>batas-batas</a:t>
            </a:r>
            <a:r>
              <a:rPr lang="en-US" dirty="0" smtClean="0"/>
              <a:t> </a:t>
            </a:r>
            <a:r>
              <a:rPr lang="en-US" dirty="0" err="1" smtClean="0"/>
              <a:t>alam</a:t>
            </a:r>
            <a:r>
              <a:rPr lang="en-US" dirty="0" smtClean="0"/>
              <a:t> </a:t>
            </a:r>
            <a:r>
              <a:rPr lang="en-US" dirty="0" err="1" smtClean="0"/>
              <a:t>semesta</a:t>
            </a:r>
            <a:r>
              <a:rPr lang="en-US" dirty="0" smtClean="0"/>
              <a:t> </a:t>
            </a:r>
            <a:r>
              <a:rPr lang="en-US" dirty="0" err="1" smtClean="0"/>
              <a:t>teramati</a:t>
            </a:r>
            <a:r>
              <a:rPr lang="en-US" dirty="0" smtClean="0"/>
              <a:t> </a:t>
            </a:r>
            <a:r>
              <a:rPr lang="en-US" dirty="0" err="1" smtClean="0"/>
              <a:t>ini</a:t>
            </a:r>
            <a:r>
              <a:rPr lang="en-US" dirty="0" smtClean="0"/>
              <a:t>, </a:t>
            </a:r>
            <a:r>
              <a:rPr lang="en-US" dirty="0" err="1" smtClean="0"/>
              <a:t>di</a:t>
            </a:r>
            <a:r>
              <a:rPr lang="en-US" dirty="0" smtClean="0"/>
              <a:t> </a:t>
            </a:r>
            <a:r>
              <a:rPr lang="en-US" dirty="0" err="1" smtClean="0"/>
              <a:t>setiap</a:t>
            </a:r>
            <a:r>
              <a:rPr lang="en-US" dirty="0" smtClean="0"/>
              <a:t> </a:t>
            </a:r>
            <a:r>
              <a:rPr lang="en-US" dirty="0" err="1" smtClean="0"/>
              <a:t>arahnya</a:t>
            </a:r>
            <a:r>
              <a:rPr lang="en-US" dirty="0" smtClean="0"/>
              <a:t>, </a:t>
            </a:r>
            <a:r>
              <a:rPr lang="en-US" dirty="0" err="1" smtClean="0"/>
              <a:t>terdapat</a:t>
            </a:r>
            <a:r>
              <a:rPr lang="en-US" dirty="0" smtClean="0"/>
              <a:t> </a:t>
            </a:r>
            <a:r>
              <a:rPr lang="en-US" dirty="0" err="1" smtClean="0"/>
              <a:t>samudra</a:t>
            </a:r>
            <a:r>
              <a:rPr lang="en-US" dirty="0" smtClean="0"/>
              <a:t> </a:t>
            </a:r>
            <a:r>
              <a:rPr lang="en-US" dirty="0" err="1" smtClean="0"/>
              <a:t>kosmik</a:t>
            </a:r>
            <a:r>
              <a:rPr lang="en-US" dirty="0" smtClean="0"/>
              <a:t> </a:t>
            </a:r>
            <a:r>
              <a:rPr lang="en-US" dirty="0" err="1" smtClean="0"/>
              <a:t>misterius</a:t>
            </a:r>
            <a:r>
              <a:rPr lang="en-US" dirty="0" smtClean="0"/>
              <a:t> </a:t>
            </a:r>
            <a:r>
              <a:rPr lang="en-US" dirty="0" err="1" smtClean="0"/>
              <a:t>dan</a:t>
            </a:r>
            <a:r>
              <a:rPr lang="en-US" dirty="0" smtClean="0"/>
              <a:t> </a:t>
            </a:r>
            <a:r>
              <a:rPr lang="en-US" dirty="0" err="1" smtClean="0"/>
              <a:t>tak</a:t>
            </a:r>
            <a:r>
              <a:rPr lang="en-US" dirty="0" smtClean="0"/>
              <a:t> </a:t>
            </a:r>
            <a:r>
              <a:rPr lang="en-US" dirty="0" err="1" smtClean="0"/>
              <a:t>berujung</a:t>
            </a:r>
            <a:r>
              <a:rPr lang="en-US" dirty="0" smtClean="0"/>
              <a:t>. “</a:t>
            </a:r>
            <a:r>
              <a:rPr lang="en-US" dirty="0" err="1" smtClean="0"/>
              <a:t>Ruang</a:t>
            </a:r>
            <a:r>
              <a:rPr lang="en-US" dirty="0" smtClean="0"/>
              <a:t> </a:t>
            </a:r>
            <a:r>
              <a:rPr lang="en-US" dirty="0" err="1" smtClean="0"/>
              <a:t>lingkup</a:t>
            </a:r>
            <a:r>
              <a:rPr lang="en-US" dirty="0" smtClean="0"/>
              <a:t> </a:t>
            </a:r>
            <a:r>
              <a:rPr lang="en-US" dirty="0" err="1" smtClean="0"/>
              <a:t>alam</a:t>
            </a:r>
            <a:r>
              <a:rPr lang="en-US" dirty="0" smtClean="0"/>
              <a:t> </a:t>
            </a:r>
            <a:r>
              <a:rPr lang="en-US" dirty="0" err="1" smtClean="0"/>
              <a:t>semesta</a:t>
            </a:r>
            <a:r>
              <a:rPr lang="en-US" dirty="0" smtClean="0"/>
              <a:t>” yang </a:t>
            </a:r>
            <a:r>
              <a:rPr lang="en-US" dirty="0" err="1" smtClean="0"/>
              <a:t>teramati</a:t>
            </a:r>
            <a:r>
              <a:rPr lang="en-US" dirty="0" smtClean="0"/>
              <a:t> </a:t>
            </a:r>
            <a:r>
              <a:rPr lang="en-US" dirty="0" err="1" smtClean="0"/>
              <a:t>ini</a:t>
            </a:r>
            <a:r>
              <a:rPr lang="en-US" dirty="0" smtClean="0"/>
              <a:t> </a:t>
            </a:r>
            <a:r>
              <a:rPr lang="en-US" dirty="0" err="1" smtClean="0"/>
              <a:t>diam</a:t>
            </a:r>
            <a:r>
              <a:rPr lang="en-US" dirty="0" smtClean="0"/>
              <a:t> </a:t>
            </a:r>
            <a:r>
              <a:rPr lang="en-US" dirty="0" err="1" smtClean="0"/>
              <a:t>dan</a:t>
            </a:r>
            <a:r>
              <a:rPr lang="en-US" dirty="0" smtClean="0"/>
              <a:t> </a:t>
            </a:r>
            <a:r>
              <a:rPr lang="en-US" dirty="0" err="1" smtClean="0"/>
              <a:t>berada</a:t>
            </a:r>
            <a:r>
              <a:rPr lang="en-US" dirty="0" smtClean="0"/>
              <a:t> </a:t>
            </a:r>
            <a:r>
              <a:rPr lang="en-US" dirty="0" err="1" smtClean="0"/>
              <a:t>di</a:t>
            </a:r>
            <a:r>
              <a:rPr lang="en-US" dirty="0" smtClean="0"/>
              <a:t> </a:t>
            </a:r>
            <a:r>
              <a:rPr lang="en-US" dirty="0" err="1" smtClean="0"/>
              <a:t>pusat</a:t>
            </a:r>
            <a:r>
              <a:rPr lang="en-US" dirty="0" smtClean="0"/>
              <a:t> </a:t>
            </a:r>
            <a:r>
              <a:rPr lang="en-US" dirty="0" err="1" smtClean="0"/>
              <a:t>dari</a:t>
            </a:r>
            <a:r>
              <a:rPr lang="en-US" dirty="0" smtClean="0"/>
              <a:t> </a:t>
            </a:r>
            <a:r>
              <a:rPr lang="en-US" dirty="0" err="1" smtClean="0"/>
              <a:t>semua</a:t>
            </a:r>
            <a:r>
              <a:rPr lang="en-US" dirty="0" smtClean="0"/>
              <a:t> </a:t>
            </a:r>
            <a:r>
              <a:rPr lang="en-US" dirty="0" err="1" smtClean="0"/>
              <a:t>ini</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321568"/>
            <a:ext cx="7818072" cy="6059760"/>
          </a:xfrm>
        </p:spPr>
        <p:txBody>
          <a:bodyPr>
            <a:normAutofit fontScale="77500" lnSpcReduction="20000"/>
          </a:bodyPr>
          <a:lstStyle/>
          <a:p>
            <a:r>
              <a:rPr lang="en-US" dirty="0" err="1" smtClean="0"/>
              <a:t>Pada</a:t>
            </a:r>
            <a:r>
              <a:rPr lang="en-US" dirty="0" smtClean="0"/>
              <a:t> tablet yang </a:t>
            </a:r>
            <a:r>
              <a:rPr lang="en-US" dirty="0" err="1" smtClean="0"/>
              <a:t>menuliskan</a:t>
            </a:r>
            <a:r>
              <a:rPr lang="en-US" dirty="0" smtClean="0"/>
              <a:t> </a:t>
            </a:r>
            <a:r>
              <a:rPr lang="en-US" dirty="0" err="1" smtClean="0"/>
              <a:t>daftar</a:t>
            </a:r>
            <a:r>
              <a:rPr lang="en-US" dirty="0" smtClean="0"/>
              <a:t> </a:t>
            </a:r>
            <a:r>
              <a:rPr lang="en-US" dirty="0" err="1" smtClean="0"/>
              <a:t>para</a:t>
            </a:r>
            <a:r>
              <a:rPr lang="en-US" dirty="0" smtClean="0"/>
              <a:t> </a:t>
            </a:r>
            <a:r>
              <a:rPr lang="en-US" dirty="0" err="1" smtClean="0"/>
              <a:t>dewa</a:t>
            </a:r>
            <a:r>
              <a:rPr lang="en-US" dirty="0" smtClean="0"/>
              <a:t> </a:t>
            </a:r>
            <a:r>
              <a:rPr lang="en-US" dirty="0" err="1" smtClean="0"/>
              <a:t>Sumeria</a:t>
            </a:r>
            <a:r>
              <a:rPr lang="en-US" dirty="0" smtClean="0"/>
              <a:t>, </a:t>
            </a:r>
            <a:r>
              <a:rPr lang="en-US" dirty="0" err="1" smtClean="0"/>
              <a:t>dewi</a:t>
            </a:r>
            <a:r>
              <a:rPr lang="en-US" dirty="0" smtClean="0"/>
              <a:t> </a:t>
            </a:r>
            <a:r>
              <a:rPr lang="en-US" dirty="0" err="1" smtClean="0"/>
              <a:t>Nammu</a:t>
            </a:r>
            <a:r>
              <a:rPr lang="en-US" dirty="0" smtClean="0"/>
              <a:t>, yang </a:t>
            </a:r>
            <a:r>
              <a:rPr lang="en-US" dirty="0" err="1" smtClean="0"/>
              <a:t>namanya</a:t>
            </a:r>
            <a:r>
              <a:rPr lang="en-US" dirty="0" smtClean="0"/>
              <a:t> </a:t>
            </a:r>
            <a:r>
              <a:rPr lang="en-US" dirty="0" err="1" smtClean="0"/>
              <a:t>ditulis</a:t>
            </a:r>
            <a:r>
              <a:rPr lang="en-US" dirty="0" smtClean="0"/>
              <a:t> </a:t>
            </a:r>
            <a:r>
              <a:rPr lang="en-US" dirty="0" err="1" smtClean="0"/>
              <a:t>dengan</a:t>
            </a:r>
            <a:r>
              <a:rPr lang="en-US" dirty="0" smtClean="0"/>
              <a:t> </a:t>
            </a:r>
            <a:r>
              <a:rPr lang="en-US" dirty="0" err="1" smtClean="0"/>
              <a:t>kata</a:t>
            </a:r>
            <a:r>
              <a:rPr lang="en-US" dirty="0" smtClean="0"/>
              <a:t> '</a:t>
            </a:r>
            <a:r>
              <a:rPr lang="en-US" dirty="0" err="1" smtClean="0"/>
              <a:t>laut</a:t>
            </a:r>
            <a:r>
              <a:rPr lang="en-US" dirty="0" smtClean="0"/>
              <a:t>' yang </a:t>
            </a:r>
            <a:r>
              <a:rPr lang="en-US" dirty="0" err="1" smtClean="0"/>
              <a:t>ditunjukan</a:t>
            </a:r>
            <a:r>
              <a:rPr lang="en-US" dirty="0" smtClean="0"/>
              <a:t> </a:t>
            </a:r>
            <a:r>
              <a:rPr lang="en-US" dirty="0" err="1" smtClean="0"/>
              <a:t>dengan</a:t>
            </a:r>
            <a:r>
              <a:rPr lang="en-US" dirty="0" smtClean="0"/>
              <a:t> </a:t>
            </a:r>
            <a:r>
              <a:rPr lang="en-US" dirty="0" err="1" smtClean="0"/>
              <a:t>piktogram</a:t>
            </a:r>
            <a:r>
              <a:rPr lang="en-US" dirty="0" smtClean="0"/>
              <a:t>, </a:t>
            </a:r>
            <a:r>
              <a:rPr lang="en-US" dirty="0" err="1" smtClean="0"/>
              <a:t>digambarkan</a:t>
            </a:r>
            <a:r>
              <a:rPr lang="en-US" dirty="0" smtClean="0"/>
              <a:t> </a:t>
            </a:r>
            <a:r>
              <a:rPr lang="en-US" dirty="0" err="1" smtClean="0"/>
              <a:t>sebagai</a:t>
            </a:r>
            <a:r>
              <a:rPr lang="en-US" dirty="0" smtClean="0"/>
              <a:t> '</a:t>
            </a:r>
            <a:r>
              <a:rPr lang="en-US" dirty="0" err="1" smtClean="0"/>
              <a:t>ibu</a:t>
            </a:r>
            <a:r>
              <a:rPr lang="en-US" dirty="0" smtClean="0"/>
              <a:t> yang </a:t>
            </a:r>
            <a:r>
              <a:rPr lang="en-US" dirty="0" err="1" smtClean="0"/>
              <a:t>memberikan</a:t>
            </a:r>
            <a:r>
              <a:rPr lang="en-US" dirty="0" smtClean="0"/>
              <a:t> </a:t>
            </a:r>
            <a:r>
              <a:rPr lang="en-US" dirty="0" err="1" smtClean="0"/>
              <a:t>kehidupan</a:t>
            </a:r>
            <a:r>
              <a:rPr lang="en-US" dirty="0" smtClean="0"/>
              <a:t> </a:t>
            </a:r>
            <a:r>
              <a:rPr lang="en-US" dirty="0" err="1" smtClean="0"/>
              <a:t>kepada</a:t>
            </a:r>
            <a:r>
              <a:rPr lang="en-US" dirty="0" smtClean="0"/>
              <a:t> </a:t>
            </a:r>
            <a:r>
              <a:rPr lang="en-US" dirty="0" err="1" smtClean="0"/>
              <a:t>Langit</a:t>
            </a:r>
            <a:r>
              <a:rPr lang="en-US" dirty="0" smtClean="0"/>
              <a:t> </a:t>
            </a:r>
            <a:r>
              <a:rPr lang="en-US" dirty="0" err="1" smtClean="0"/>
              <a:t>dan</a:t>
            </a:r>
            <a:r>
              <a:rPr lang="en-US" dirty="0" smtClean="0"/>
              <a:t> </a:t>
            </a:r>
            <a:r>
              <a:rPr lang="en-US" dirty="0" err="1" smtClean="0"/>
              <a:t>Bumi</a:t>
            </a:r>
            <a:r>
              <a:rPr lang="en-US" dirty="0" smtClean="0"/>
              <a:t>.' </a:t>
            </a:r>
            <a:r>
              <a:rPr lang="en-US" dirty="0" err="1" smtClean="0"/>
              <a:t>Dewa</a:t>
            </a:r>
            <a:r>
              <a:rPr lang="en-US" dirty="0" smtClean="0"/>
              <a:t> yang </a:t>
            </a:r>
            <a:r>
              <a:rPr lang="en-US" dirty="0" err="1" smtClean="0"/>
              <a:t>memisahkan</a:t>
            </a:r>
            <a:r>
              <a:rPr lang="en-US" dirty="0" smtClean="0"/>
              <a:t> </a:t>
            </a:r>
            <a:r>
              <a:rPr lang="en-US" dirty="0" err="1" smtClean="0"/>
              <a:t>Bumi</a:t>
            </a:r>
            <a:r>
              <a:rPr lang="en-US" dirty="0" smtClean="0"/>
              <a:t> </a:t>
            </a:r>
            <a:r>
              <a:rPr lang="en-US" dirty="0" err="1" smtClean="0"/>
              <a:t>dan</a:t>
            </a:r>
            <a:r>
              <a:rPr lang="en-US" dirty="0" smtClean="0"/>
              <a:t> </a:t>
            </a:r>
            <a:r>
              <a:rPr lang="en-US" dirty="0" err="1" smtClean="0"/>
              <a:t>Langit</a:t>
            </a:r>
            <a:r>
              <a:rPr lang="en-US" dirty="0" smtClean="0"/>
              <a:t> </a:t>
            </a:r>
            <a:r>
              <a:rPr lang="en-US" dirty="0" err="1" smtClean="0"/>
              <a:t>adalah</a:t>
            </a:r>
            <a:r>
              <a:rPr lang="en-US" dirty="0" smtClean="0"/>
              <a:t> </a:t>
            </a:r>
            <a:r>
              <a:rPr lang="en-US" dirty="0" err="1" smtClean="0"/>
              <a:t>dewa</a:t>
            </a:r>
            <a:r>
              <a:rPr lang="en-US" dirty="0" smtClean="0"/>
              <a:t> </a:t>
            </a:r>
            <a:r>
              <a:rPr lang="en-US" dirty="0" err="1" smtClean="0"/>
              <a:t>Enlil</a:t>
            </a:r>
            <a:r>
              <a:rPr lang="en-US" dirty="0" smtClean="0"/>
              <a:t>.</a:t>
            </a:r>
            <a:endParaRPr lang="id-ID" dirty="0" smtClean="0"/>
          </a:p>
          <a:p>
            <a:r>
              <a:rPr lang="en-US" dirty="0" err="1" smtClean="0"/>
              <a:t>Ada</a:t>
            </a:r>
            <a:r>
              <a:rPr lang="en-US" dirty="0" smtClean="0"/>
              <a:t> </a:t>
            </a:r>
            <a:r>
              <a:rPr lang="en-US" dirty="0" err="1" smtClean="0"/>
              <a:t>laut</a:t>
            </a:r>
            <a:r>
              <a:rPr lang="en-US" dirty="0" smtClean="0"/>
              <a:t> </a:t>
            </a:r>
            <a:r>
              <a:rPr lang="en-US" dirty="0" err="1" smtClean="0"/>
              <a:t>purba</a:t>
            </a:r>
            <a:r>
              <a:rPr lang="en-US" dirty="0" smtClean="0"/>
              <a:t> (</a:t>
            </a:r>
            <a:r>
              <a:rPr lang="en-US" dirty="0" err="1" smtClean="0"/>
              <a:t>Ibu-Laut</a:t>
            </a:r>
            <a:r>
              <a:rPr lang="en-US" dirty="0" smtClean="0"/>
              <a:t>) </a:t>
            </a:r>
            <a:r>
              <a:rPr lang="en-US" dirty="0" err="1" smtClean="0"/>
              <a:t>pada</a:t>
            </a:r>
            <a:r>
              <a:rPr lang="en-US" dirty="0" smtClean="0"/>
              <a:t> </a:t>
            </a:r>
            <a:r>
              <a:rPr lang="en-US" dirty="0" err="1" smtClean="0"/>
              <a:t>awalnya</a:t>
            </a:r>
            <a:r>
              <a:rPr lang="en-US" dirty="0" smtClean="0"/>
              <a:t> (</a:t>
            </a:r>
            <a:r>
              <a:rPr lang="en-US" dirty="0" err="1" smtClean="0"/>
              <a:t>Tidak</a:t>
            </a:r>
            <a:r>
              <a:rPr lang="en-US" dirty="0" smtClean="0"/>
              <a:t> </a:t>
            </a:r>
            <a:r>
              <a:rPr lang="en-US" dirty="0" err="1" smtClean="0"/>
              <a:t>ada</a:t>
            </a:r>
            <a:r>
              <a:rPr lang="en-US" dirty="0" smtClean="0"/>
              <a:t> </a:t>
            </a:r>
            <a:r>
              <a:rPr lang="en-US" dirty="0" err="1" smtClean="0"/>
              <a:t>informasi</a:t>
            </a:r>
            <a:r>
              <a:rPr lang="en-US" dirty="0" smtClean="0"/>
              <a:t> </a:t>
            </a:r>
            <a:r>
              <a:rPr lang="en-US" dirty="0" err="1" smtClean="0"/>
              <a:t>mengenai</a:t>
            </a:r>
            <a:r>
              <a:rPr lang="en-US" dirty="0" smtClean="0"/>
              <a:t> </a:t>
            </a:r>
            <a:r>
              <a:rPr lang="en-US" dirty="0" err="1" smtClean="0"/>
              <a:t>asal-usul</a:t>
            </a:r>
            <a:r>
              <a:rPr lang="en-US" dirty="0" smtClean="0"/>
              <a:t> </a:t>
            </a:r>
            <a:r>
              <a:rPr lang="en-US" dirty="0" err="1" smtClean="0"/>
              <a:t>dan</a:t>
            </a:r>
            <a:r>
              <a:rPr lang="en-US" dirty="0" smtClean="0"/>
              <a:t> </a:t>
            </a:r>
            <a:r>
              <a:rPr lang="en-US" dirty="0" err="1" smtClean="0"/>
              <a:t>bagaimana</a:t>
            </a:r>
            <a:r>
              <a:rPr lang="en-US" dirty="0" smtClean="0"/>
              <a:t> </a:t>
            </a:r>
            <a:r>
              <a:rPr lang="en-US" dirty="0" err="1" smtClean="0"/>
              <a:t>hal</a:t>
            </a:r>
            <a:r>
              <a:rPr lang="en-US" dirty="0" smtClean="0"/>
              <a:t> </a:t>
            </a:r>
            <a:r>
              <a:rPr lang="en-US" dirty="0" err="1" smtClean="0"/>
              <a:t>itu</a:t>
            </a:r>
            <a:r>
              <a:rPr lang="en-US" dirty="0" smtClean="0"/>
              <a:t> </a:t>
            </a:r>
            <a:r>
              <a:rPr lang="en-US" dirty="0" err="1" smtClean="0"/>
              <a:t>muncul</a:t>
            </a:r>
            <a:r>
              <a:rPr lang="en-US" dirty="0" smtClean="0"/>
              <a:t> </a:t>
            </a:r>
            <a:r>
              <a:rPr lang="en-US" dirty="0" err="1" smtClean="0"/>
              <a:t>menjadi</a:t>
            </a:r>
            <a:r>
              <a:rPr lang="en-US" dirty="0" smtClean="0"/>
              <a:t> </a:t>
            </a:r>
            <a:r>
              <a:rPr lang="en-US" dirty="0" err="1" smtClean="0"/>
              <a:t>ada</a:t>
            </a:r>
            <a:r>
              <a:rPr lang="en-US" dirty="0" smtClean="0"/>
              <a:t>). </a:t>
            </a:r>
            <a:r>
              <a:rPr lang="en-US" dirty="0" err="1" smtClean="0"/>
              <a:t>Ibu-Laut</a:t>
            </a:r>
            <a:r>
              <a:rPr lang="en-US" dirty="0" smtClean="0"/>
              <a:t> </a:t>
            </a:r>
            <a:r>
              <a:rPr lang="en-US" dirty="0" err="1" smtClean="0"/>
              <a:t>ini</a:t>
            </a:r>
            <a:r>
              <a:rPr lang="en-US" dirty="0" smtClean="0"/>
              <a:t> </a:t>
            </a:r>
            <a:r>
              <a:rPr lang="en-US" dirty="0" err="1" smtClean="0"/>
              <a:t>menghasilkan</a:t>
            </a:r>
            <a:r>
              <a:rPr lang="en-US" dirty="0" smtClean="0"/>
              <a:t> </a:t>
            </a:r>
            <a:r>
              <a:rPr lang="en-US" dirty="0" err="1" smtClean="0"/>
              <a:t>Gunung</a:t>
            </a:r>
            <a:r>
              <a:rPr lang="en-US" dirty="0" smtClean="0"/>
              <a:t> </a:t>
            </a:r>
            <a:r>
              <a:rPr lang="en-US" dirty="0" err="1" smtClean="0"/>
              <a:t>Kosmis</a:t>
            </a:r>
            <a:r>
              <a:rPr lang="en-US" dirty="0" smtClean="0"/>
              <a:t>-yang </a:t>
            </a:r>
            <a:r>
              <a:rPr lang="en-US" dirty="0" err="1" smtClean="0"/>
              <a:t>dibentuk</a:t>
            </a:r>
            <a:r>
              <a:rPr lang="en-US" dirty="0" smtClean="0"/>
              <a:t> </a:t>
            </a:r>
            <a:r>
              <a:rPr lang="en-US" dirty="0" err="1" smtClean="0"/>
              <a:t>oleh</a:t>
            </a:r>
            <a:r>
              <a:rPr lang="en-US" dirty="0" smtClean="0"/>
              <a:t> </a:t>
            </a:r>
            <a:r>
              <a:rPr lang="en-US" dirty="0" err="1" smtClean="0"/>
              <a:t>Langit</a:t>
            </a:r>
            <a:r>
              <a:rPr lang="en-US" dirty="0" smtClean="0"/>
              <a:t> </a:t>
            </a:r>
            <a:r>
              <a:rPr lang="en-US" dirty="0" err="1" smtClean="0"/>
              <a:t>dan</a:t>
            </a:r>
            <a:r>
              <a:rPr lang="en-US" dirty="0" smtClean="0"/>
              <a:t> </a:t>
            </a:r>
            <a:r>
              <a:rPr lang="en-US" dirty="0" err="1" smtClean="0"/>
              <a:t>Bumi</a:t>
            </a:r>
            <a:r>
              <a:rPr lang="en-US" dirty="0" smtClean="0"/>
              <a:t> yang </a:t>
            </a:r>
            <a:r>
              <a:rPr lang="en-US" dirty="0" err="1" smtClean="0"/>
              <a:t>tak</a:t>
            </a:r>
            <a:r>
              <a:rPr lang="en-US" dirty="0" smtClean="0"/>
              <a:t> </a:t>
            </a:r>
            <a:r>
              <a:rPr lang="en-US" dirty="0" err="1" smtClean="0"/>
              <a:t>terpisah</a:t>
            </a:r>
            <a:r>
              <a:rPr lang="en-US" dirty="0" smtClean="0"/>
              <a:t>, An-</a:t>
            </a:r>
            <a:r>
              <a:rPr lang="en-US" dirty="0" err="1" smtClean="0"/>
              <a:t>Ki</a:t>
            </a:r>
            <a:r>
              <a:rPr lang="en-US" dirty="0" smtClean="0"/>
              <a:t>. </a:t>
            </a:r>
            <a:r>
              <a:rPr lang="en-US" dirty="0" err="1" smtClean="0"/>
              <a:t>Langit</a:t>
            </a:r>
            <a:r>
              <a:rPr lang="en-US" dirty="0" smtClean="0"/>
              <a:t> (An) </a:t>
            </a:r>
            <a:r>
              <a:rPr lang="en-US" dirty="0" err="1" smtClean="0"/>
              <a:t>adalah</a:t>
            </a:r>
            <a:r>
              <a:rPr lang="en-US" dirty="0" smtClean="0"/>
              <a:t> </a:t>
            </a:r>
            <a:r>
              <a:rPr lang="en-US" dirty="0" err="1" smtClean="0"/>
              <a:t>laki-laki</a:t>
            </a:r>
            <a:r>
              <a:rPr lang="en-US" dirty="0" smtClean="0"/>
              <a:t> </a:t>
            </a:r>
            <a:r>
              <a:rPr lang="en-US" dirty="0" err="1" smtClean="0"/>
              <a:t>dan</a:t>
            </a:r>
            <a:r>
              <a:rPr lang="en-US" dirty="0" smtClean="0"/>
              <a:t> </a:t>
            </a:r>
            <a:r>
              <a:rPr lang="en-US" dirty="0" err="1" smtClean="0"/>
              <a:t>Bumi</a:t>
            </a:r>
            <a:r>
              <a:rPr lang="en-US" dirty="0" smtClean="0"/>
              <a:t> (</a:t>
            </a:r>
            <a:r>
              <a:rPr lang="en-US" dirty="0" err="1" smtClean="0"/>
              <a:t>Ki</a:t>
            </a:r>
            <a:r>
              <a:rPr lang="en-US" dirty="0" smtClean="0"/>
              <a:t>) </a:t>
            </a:r>
            <a:r>
              <a:rPr lang="en-US" dirty="0" err="1" smtClean="0"/>
              <a:t>adalah</a:t>
            </a:r>
            <a:r>
              <a:rPr lang="en-US" dirty="0" smtClean="0"/>
              <a:t> </a:t>
            </a:r>
            <a:r>
              <a:rPr lang="en-US" dirty="0" err="1" smtClean="0"/>
              <a:t>perempuan</a:t>
            </a:r>
            <a:r>
              <a:rPr lang="en-US" dirty="0" smtClean="0"/>
              <a:t>, </a:t>
            </a:r>
            <a:r>
              <a:rPr lang="en-US" dirty="0" err="1" smtClean="0"/>
              <a:t>penyatuan</a:t>
            </a:r>
            <a:r>
              <a:rPr lang="en-US" dirty="0" smtClean="0"/>
              <a:t> </a:t>
            </a:r>
            <a:r>
              <a:rPr lang="en-US" dirty="0" err="1" smtClean="0"/>
              <a:t>ini</a:t>
            </a:r>
            <a:r>
              <a:rPr lang="en-US" dirty="0" smtClean="0"/>
              <a:t> </a:t>
            </a:r>
            <a:r>
              <a:rPr lang="en-US" dirty="0" err="1" smtClean="0"/>
              <a:t>menghasilkan</a:t>
            </a:r>
            <a:r>
              <a:rPr lang="en-US" dirty="0" smtClean="0"/>
              <a:t> </a:t>
            </a:r>
            <a:r>
              <a:rPr lang="en-US" dirty="0" err="1" smtClean="0"/>
              <a:t>Enlil</a:t>
            </a:r>
            <a:r>
              <a:rPr lang="en-US" dirty="0" smtClean="0"/>
              <a:t>. </a:t>
            </a:r>
            <a:r>
              <a:rPr lang="en-US" dirty="0" err="1" smtClean="0"/>
              <a:t>Enlil</a:t>
            </a:r>
            <a:r>
              <a:rPr lang="en-US" dirty="0" smtClean="0"/>
              <a:t> </a:t>
            </a:r>
            <a:r>
              <a:rPr lang="en-US" dirty="0" err="1" smtClean="0"/>
              <a:t>dipisahkan</a:t>
            </a:r>
            <a:r>
              <a:rPr lang="en-US" dirty="0" smtClean="0"/>
              <a:t> </a:t>
            </a:r>
            <a:r>
              <a:rPr lang="en-US" dirty="0" err="1" smtClean="0"/>
              <a:t>langit</a:t>
            </a:r>
            <a:r>
              <a:rPr lang="en-US" dirty="0" smtClean="0"/>
              <a:t> </a:t>
            </a:r>
            <a:r>
              <a:rPr lang="en-US" dirty="0" err="1" smtClean="0"/>
              <a:t>dan</a:t>
            </a:r>
            <a:r>
              <a:rPr lang="en-US" dirty="0" smtClean="0"/>
              <a:t> </a:t>
            </a:r>
            <a:r>
              <a:rPr lang="en-US" dirty="0" err="1" smtClean="0"/>
              <a:t>bumi</a:t>
            </a:r>
            <a:r>
              <a:rPr lang="en-US" dirty="0" smtClean="0"/>
              <a:t>. </a:t>
            </a:r>
            <a:r>
              <a:rPr lang="en-US" dirty="0" err="1" smtClean="0"/>
              <a:t>Sebuah</a:t>
            </a:r>
            <a:r>
              <a:rPr lang="en-US" dirty="0" smtClean="0"/>
              <a:t> </a:t>
            </a:r>
            <a:r>
              <a:rPr lang="en-US" dirty="0" err="1" smtClean="0"/>
              <a:t>mengambil</a:t>
            </a:r>
            <a:r>
              <a:rPr lang="en-US" dirty="0" smtClean="0"/>
              <a:t> </a:t>
            </a:r>
            <a:r>
              <a:rPr lang="en-US" dirty="0" err="1" smtClean="0"/>
              <a:t>langit</a:t>
            </a:r>
            <a:r>
              <a:rPr lang="en-US" dirty="0" smtClean="0"/>
              <a:t>. </a:t>
            </a:r>
            <a:r>
              <a:rPr lang="en-US" dirty="0" err="1" smtClean="0"/>
              <a:t>Enlil</a:t>
            </a:r>
            <a:r>
              <a:rPr lang="en-US" dirty="0" smtClean="0"/>
              <a:t> </a:t>
            </a:r>
            <a:r>
              <a:rPr lang="en-US" dirty="0" err="1" smtClean="0"/>
              <a:t>mengambil</a:t>
            </a:r>
            <a:r>
              <a:rPr lang="en-US" dirty="0" smtClean="0"/>
              <a:t> </a:t>
            </a:r>
            <a:r>
              <a:rPr lang="en-US" dirty="0" err="1" smtClean="0"/>
              <a:t>ibunya</a:t>
            </a:r>
            <a:r>
              <a:rPr lang="en-US" dirty="0" smtClean="0"/>
              <a:t> </a:t>
            </a:r>
            <a:r>
              <a:rPr lang="en-US" dirty="0" err="1" smtClean="0"/>
              <a:t>Ki</a:t>
            </a:r>
            <a:r>
              <a:rPr lang="en-US" dirty="0" smtClean="0"/>
              <a:t> (</a:t>
            </a:r>
            <a:r>
              <a:rPr lang="en-US" dirty="0" err="1" smtClean="0"/>
              <a:t>bumi</a:t>
            </a:r>
            <a:r>
              <a:rPr lang="en-US" dirty="0" smtClean="0"/>
              <a:t>) </a:t>
            </a:r>
            <a:r>
              <a:rPr lang="en-US" dirty="0" err="1" smtClean="0"/>
              <a:t>untuk</a:t>
            </a:r>
            <a:r>
              <a:rPr lang="en-US" dirty="0" smtClean="0"/>
              <a:t> </a:t>
            </a:r>
            <a:r>
              <a:rPr lang="en-US" dirty="0" err="1" smtClean="0"/>
              <a:t>dirinya</a:t>
            </a:r>
            <a:r>
              <a:rPr lang="en-US" dirty="0" smtClean="0"/>
              <a:t> </a:t>
            </a:r>
            <a:r>
              <a:rPr lang="en-US" dirty="0" err="1" smtClean="0"/>
              <a:t>sendiri</a:t>
            </a:r>
            <a:r>
              <a:rPr lang="en-US" dirty="0" smtClean="0"/>
              <a:t>. </a:t>
            </a:r>
            <a:r>
              <a:rPr lang="en-US" dirty="0" err="1" smtClean="0"/>
              <a:t>Persatuan</a:t>
            </a:r>
            <a:r>
              <a:rPr lang="en-US" dirty="0" smtClean="0"/>
              <a:t> </a:t>
            </a:r>
            <a:r>
              <a:rPr lang="en-US" dirty="0" err="1" smtClean="0"/>
              <a:t>Ki</a:t>
            </a:r>
            <a:r>
              <a:rPr lang="en-US" dirty="0" smtClean="0"/>
              <a:t> </a:t>
            </a:r>
            <a:r>
              <a:rPr lang="en-US" dirty="0" err="1" smtClean="0"/>
              <a:t>dan</a:t>
            </a:r>
            <a:r>
              <a:rPr lang="en-US" dirty="0" smtClean="0"/>
              <a:t> </a:t>
            </a:r>
            <a:r>
              <a:rPr lang="en-US" dirty="0" err="1" smtClean="0"/>
              <a:t>Enlil</a:t>
            </a:r>
            <a:r>
              <a:rPr lang="en-US" dirty="0" smtClean="0"/>
              <a:t> </a:t>
            </a:r>
            <a:r>
              <a:rPr lang="en-US" dirty="0" err="1" smtClean="0"/>
              <a:t>mendirikan</a:t>
            </a:r>
            <a:r>
              <a:rPr lang="en-US" dirty="0" smtClean="0"/>
              <a:t> </a:t>
            </a:r>
            <a:r>
              <a:rPr lang="en-US" dirty="0" err="1" smtClean="0"/>
              <a:t>dasar</a:t>
            </a:r>
            <a:r>
              <a:rPr lang="en-US" dirty="0" smtClean="0"/>
              <a:t> </a:t>
            </a:r>
            <a:r>
              <a:rPr lang="en-US" dirty="0" err="1" smtClean="0"/>
              <a:t>bagi</a:t>
            </a:r>
            <a:r>
              <a:rPr lang="en-US" dirty="0" smtClean="0"/>
              <a:t> </a:t>
            </a:r>
            <a:r>
              <a:rPr lang="en-US" dirty="0" err="1" smtClean="0"/>
              <a:t>alam</a:t>
            </a:r>
            <a:r>
              <a:rPr lang="en-US" dirty="0" smtClean="0"/>
              <a:t> </a:t>
            </a:r>
            <a:r>
              <a:rPr lang="en-US" dirty="0" err="1" smtClean="0"/>
              <a:t>semesta</a:t>
            </a:r>
            <a:r>
              <a:rPr lang="en-US" dirty="0" smtClean="0"/>
              <a:t> yang </a:t>
            </a:r>
            <a:r>
              <a:rPr lang="en-US" dirty="0" err="1" smtClean="0"/>
              <a:t>tertata</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err="1" smtClean="0">
                <a:solidFill>
                  <a:schemeClr val="tx1">
                    <a:lumMod val="95000"/>
                    <a:lumOff val="5000"/>
                  </a:schemeClr>
                </a:solidFill>
                <a:latin typeface="Comic Sans MS" pitchFamily="66" charset="0"/>
              </a:rPr>
              <a:t>Dewa</a:t>
            </a:r>
            <a:r>
              <a:rPr lang="en-US" dirty="0" smtClean="0">
                <a:solidFill>
                  <a:schemeClr val="tx1">
                    <a:lumMod val="95000"/>
                    <a:lumOff val="5000"/>
                  </a:schemeClr>
                </a:solidFill>
                <a:latin typeface="Comic Sans MS" pitchFamily="66" charset="0"/>
              </a:rPr>
              <a:t> </a:t>
            </a:r>
            <a:r>
              <a:rPr lang="en-US" dirty="0" err="1" smtClean="0">
                <a:solidFill>
                  <a:schemeClr val="tx1">
                    <a:lumMod val="95000"/>
                    <a:lumOff val="5000"/>
                  </a:schemeClr>
                </a:solidFill>
                <a:latin typeface="Comic Sans MS" pitchFamily="66" charset="0"/>
              </a:rPr>
              <a:t>Anu</a:t>
            </a:r>
            <a:r>
              <a:rPr lang="en-US" dirty="0" smtClean="0">
                <a:solidFill>
                  <a:schemeClr val="tx1">
                    <a:lumMod val="95000"/>
                    <a:lumOff val="5000"/>
                  </a:schemeClr>
                </a:solidFill>
                <a:latin typeface="Comic Sans MS" pitchFamily="66" charset="0"/>
              </a:rPr>
              <a:t> (</a:t>
            </a:r>
            <a:r>
              <a:rPr lang="en-US" dirty="0" err="1" smtClean="0">
                <a:solidFill>
                  <a:schemeClr val="tx1">
                    <a:lumMod val="95000"/>
                    <a:lumOff val="5000"/>
                  </a:schemeClr>
                </a:solidFill>
                <a:latin typeface="Comic Sans MS" pitchFamily="66" charset="0"/>
              </a:rPr>
              <a:t>Dewa</a:t>
            </a:r>
            <a:r>
              <a:rPr lang="en-US" dirty="0" smtClean="0">
                <a:solidFill>
                  <a:schemeClr val="tx1">
                    <a:lumMod val="95000"/>
                    <a:lumOff val="5000"/>
                  </a:schemeClr>
                </a:solidFill>
                <a:latin typeface="Comic Sans MS" pitchFamily="66" charset="0"/>
              </a:rPr>
              <a:t> </a:t>
            </a:r>
            <a:r>
              <a:rPr lang="en-US" dirty="0" err="1" smtClean="0">
                <a:solidFill>
                  <a:schemeClr val="tx1">
                    <a:lumMod val="95000"/>
                    <a:lumOff val="5000"/>
                  </a:schemeClr>
                </a:solidFill>
                <a:latin typeface="Comic Sans MS" pitchFamily="66" charset="0"/>
              </a:rPr>
              <a:t>Langit</a:t>
            </a:r>
            <a:r>
              <a:rPr lang="en-US" dirty="0" smtClean="0">
                <a:solidFill>
                  <a:schemeClr val="tx1">
                    <a:lumMod val="95000"/>
                    <a:lumOff val="5000"/>
                  </a:schemeClr>
                </a:solidFill>
                <a:latin typeface="Comic Sans MS" pitchFamily="66" charset="0"/>
              </a:rPr>
              <a:t>)</a:t>
            </a:r>
            <a:endParaRPr lang="en-US" dirty="0">
              <a:solidFill>
                <a:schemeClr val="tx1">
                  <a:lumMod val="95000"/>
                  <a:lumOff val="5000"/>
                </a:schemeClr>
              </a:solidFill>
              <a:latin typeface="Comic Sans MS" pitchFamily="66" charset="0"/>
            </a:endParaRPr>
          </a:p>
        </p:txBody>
      </p:sp>
      <p:sp>
        <p:nvSpPr>
          <p:cNvPr id="3" name="Content Placeholder 2"/>
          <p:cNvSpPr>
            <a:spLocks noGrp="1"/>
          </p:cNvSpPr>
          <p:nvPr>
            <p:ph idx="1"/>
          </p:nvPr>
        </p:nvSpPr>
        <p:spPr>
          <a:xfrm>
            <a:off x="2667000" y="1447800"/>
            <a:ext cx="6172200" cy="5105400"/>
          </a:xfrm>
        </p:spPr>
        <p:txBody>
          <a:bodyPr>
            <a:noAutofit/>
          </a:bodyPr>
          <a:lstStyle/>
          <a:p>
            <a:r>
              <a:rPr lang="en-US" sz="2300" dirty="0" err="1" smtClean="0">
                <a:solidFill>
                  <a:schemeClr val="tx1">
                    <a:lumMod val="95000"/>
                    <a:lumOff val="5000"/>
                  </a:schemeClr>
                </a:solidFill>
              </a:rPr>
              <a:t>Dalam</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mitologi</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kaum</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Sumeria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dan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kemudiannya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kaum</a:t>
            </a:r>
            <a:r>
              <a:rPr lang="en-US" sz="2300" dirty="0" smtClean="0">
                <a:solidFill>
                  <a:schemeClr val="tx1">
                    <a:lumMod val="95000"/>
                    <a:lumOff val="5000"/>
                  </a:schemeClr>
                </a:solidFill>
              </a:rPr>
              <a:t> Assyria </a:t>
            </a:r>
            <a:r>
              <a:rPr lang="en-US" sz="2300" dirty="0" err="1" smtClean="0">
                <a:solidFill>
                  <a:schemeClr val="tx1">
                    <a:lumMod val="95000"/>
                    <a:lumOff val="5000"/>
                  </a:schemeClr>
                </a:solidFill>
              </a:rPr>
              <a:t>dan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kaum</a:t>
            </a:r>
            <a:r>
              <a:rPr lang="en-US" sz="2300" dirty="0" smtClean="0">
                <a:solidFill>
                  <a:schemeClr val="tx1">
                    <a:lumMod val="95000"/>
                    <a:lumOff val="5000"/>
                  </a:schemeClr>
                </a:solidFill>
              </a:rPr>
              <a:t> Babylon, </a:t>
            </a:r>
            <a:r>
              <a:rPr lang="en-US" sz="2300" b="1" dirty="0" err="1" smtClean="0">
                <a:solidFill>
                  <a:schemeClr val="tx1">
                    <a:lumMod val="95000"/>
                    <a:lumOff val="5000"/>
                  </a:schemeClr>
                </a:solidFill>
              </a:rPr>
              <a:t>Dewa</a:t>
            </a:r>
            <a:r>
              <a:rPr lang="en-US" sz="2300" b="1" dirty="0" smtClean="0">
                <a:solidFill>
                  <a:schemeClr val="tx1">
                    <a:lumMod val="95000"/>
                    <a:lumOff val="5000"/>
                  </a:schemeClr>
                </a:solidFill>
              </a:rPr>
              <a:t> </a:t>
            </a:r>
            <a:r>
              <a:rPr lang="en-US" sz="2300" b="1" dirty="0" err="1" smtClean="0">
                <a:solidFill>
                  <a:schemeClr val="tx1">
                    <a:lumMod val="95000"/>
                    <a:lumOff val="5000"/>
                  </a:schemeClr>
                </a:solidFill>
              </a:rPr>
              <a:t>Anu</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juga</a:t>
            </a:r>
            <a:r>
              <a:rPr lang="en-US" sz="2300" dirty="0" smtClean="0">
                <a:solidFill>
                  <a:schemeClr val="tx1">
                    <a:lumMod val="95000"/>
                    <a:lumOff val="5000"/>
                  </a:schemeClr>
                </a:solidFill>
              </a:rPr>
              <a:t> </a:t>
            </a:r>
            <a:r>
              <a:rPr lang="en-US" sz="2300" b="1" dirty="0" smtClean="0">
                <a:solidFill>
                  <a:schemeClr val="tx1">
                    <a:lumMod val="95000"/>
                    <a:lumOff val="5000"/>
                  </a:schemeClr>
                </a:solidFill>
              </a:rPr>
              <a:t>An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dari</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bahasa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Sumeria</a:t>
            </a:r>
            <a:r>
              <a:rPr lang="en-US" sz="2300" dirty="0" smtClean="0">
                <a:solidFill>
                  <a:schemeClr val="tx1">
                    <a:lumMod val="95000"/>
                    <a:lumOff val="5000"/>
                  </a:schemeClr>
                </a:solidFill>
              </a:rPr>
              <a:t> *An = </a:t>
            </a:r>
            <a:r>
              <a:rPr lang="en-US" sz="2300" dirty="0" err="1" smtClean="0">
                <a:solidFill>
                  <a:schemeClr val="tx1">
                    <a:lumMod val="95000"/>
                    <a:lumOff val="5000"/>
                  </a:schemeClr>
                </a:solidFill>
              </a:rPr>
              <a:t>langit</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alam</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merupakan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tuhan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langit</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tuhan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alam</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penguasa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buruj</a:t>
            </a:r>
            <a:r>
              <a:rPr lang="en-US" sz="2300" dirty="0" smtClean="0">
                <a:solidFill>
                  <a:schemeClr val="tx1">
                    <a:lumMod val="95000"/>
                    <a:lumOff val="5000"/>
                  </a:schemeClr>
                </a:solidFill>
              </a:rPr>
              <a:t>, raja </a:t>
            </a:r>
            <a:r>
              <a:rPr lang="en-US" sz="2300" dirty="0" err="1" smtClean="0">
                <a:solidFill>
                  <a:schemeClr val="tx1">
                    <a:lumMod val="95000"/>
                    <a:lumOff val="5000"/>
                  </a:schemeClr>
                </a:solidFill>
              </a:rPr>
              <a:t>kepada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dewa-dewa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makhluk</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ghaib</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dan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jin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dan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tinggal</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di</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kawasan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tertinggi</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langit</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Adalah</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dipercayai</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bahwa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dia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mempunyai</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kuasa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untuk</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mengadili</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mereka</a:t>
            </a:r>
            <a:r>
              <a:rPr lang="en-US" sz="2300" dirty="0" smtClean="0">
                <a:solidFill>
                  <a:schemeClr val="tx1">
                    <a:lumMod val="95000"/>
                    <a:lumOff val="5000"/>
                  </a:schemeClr>
                </a:solidFill>
              </a:rPr>
              <a:t> yang </a:t>
            </a:r>
            <a:r>
              <a:rPr lang="en-US" sz="2300" dirty="0" err="1" smtClean="0">
                <a:solidFill>
                  <a:schemeClr val="tx1">
                    <a:lumMod val="95000"/>
                    <a:lumOff val="5000"/>
                  </a:schemeClr>
                </a:solidFill>
              </a:rPr>
              <a:t>melakukan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jenayah</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dan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bahawa</a:t>
            </a:r>
            <a:r>
              <a:rPr lang="en-US" sz="2300" dirty="0" smtClean="0">
                <a:solidFill>
                  <a:schemeClr val="tx1">
                    <a:lumMod val="95000"/>
                    <a:lumOff val="5000"/>
                  </a:schemeClr>
                </a:solidFill>
              </a:rPr>
              <a:t>. </a:t>
            </a:r>
            <a:r>
              <a:rPr lang="en-US" sz="2300" dirty="0" err="1">
                <a:solidFill>
                  <a:schemeClr val="tx1">
                    <a:lumMod val="95000"/>
                    <a:lumOff val="5000"/>
                  </a:schemeClr>
                </a:solidFill>
              </a:rPr>
              <a:t>D</a:t>
            </a:r>
            <a:r>
              <a:rPr lang="en-US" sz="2300" dirty="0" err="1" smtClean="0">
                <a:solidFill>
                  <a:schemeClr val="tx1">
                    <a:lumMod val="95000"/>
                    <a:lumOff val="5000"/>
                  </a:schemeClr>
                </a:solidFill>
              </a:rPr>
              <a:t>ia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telah</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mencipta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bintang</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sebagai</a:t>
            </a:r>
            <a:r>
              <a:rPr lang="en-US" sz="2300" dirty="0" smtClean="0">
                <a:solidFill>
                  <a:schemeClr val="tx1">
                    <a:lumMod val="95000"/>
                    <a:lumOff val="5000"/>
                  </a:schemeClr>
                </a:solidFill>
              </a:rPr>
              <a:t> </a:t>
            </a:r>
            <a:r>
              <a:rPr lang="en-US" sz="2300" dirty="0" err="1">
                <a:solidFill>
                  <a:schemeClr val="tx1">
                    <a:lumMod val="95000"/>
                    <a:lumOff val="5000"/>
                  </a:schemeClr>
                </a:solidFill>
              </a:rPr>
              <a:t>l</a:t>
            </a:r>
            <a:r>
              <a:rPr lang="en-US" sz="2300" dirty="0" err="1" smtClean="0">
                <a:solidFill>
                  <a:schemeClr val="tx1">
                    <a:lumMod val="95000"/>
                    <a:lumOff val="5000"/>
                  </a:schemeClr>
                </a:solidFill>
              </a:rPr>
              <a:t>entera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untuk</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memusnahkan</a:t>
            </a:r>
            <a:r>
              <a:rPr lang="en-US" sz="2300" dirty="0" smtClean="0">
                <a:solidFill>
                  <a:schemeClr val="tx1">
                    <a:lumMod val="95000"/>
                    <a:lumOff val="5000"/>
                  </a:schemeClr>
                </a:solidFill>
              </a:rPr>
              <a:t> yang </a:t>
            </a:r>
            <a:r>
              <a:rPr lang="en-US" sz="2300" dirty="0" err="1" smtClean="0">
                <a:solidFill>
                  <a:schemeClr val="tx1">
                    <a:lumMod val="95000"/>
                    <a:lumOff val="5000"/>
                  </a:schemeClr>
                </a:solidFill>
              </a:rPr>
              <a:t>jahat</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Ciri-cirinya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adalah</a:t>
            </a:r>
            <a:r>
              <a:rPr lang="en-US" sz="2300" dirty="0" smtClean="0">
                <a:solidFill>
                  <a:schemeClr val="tx1">
                    <a:lumMod val="95000"/>
                    <a:lumOff val="5000"/>
                  </a:schemeClr>
                </a:solidFill>
              </a:rPr>
              <a:t> tiara </a:t>
            </a:r>
            <a:r>
              <a:rPr lang="en-US" sz="2300" dirty="0" err="1" smtClean="0">
                <a:solidFill>
                  <a:schemeClr val="tx1">
                    <a:lumMod val="95000"/>
                    <a:lumOff val="5000"/>
                  </a:schemeClr>
                </a:solidFill>
              </a:rPr>
              <a:t>dikepala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kebanyakan</a:t>
            </a:r>
            <a:r>
              <a:rPr lang="en-US" sz="2300" dirty="0">
                <a:solidFill>
                  <a:schemeClr val="tx1">
                    <a:lumMod val="95000"/>
                    <a:lumOff val="5000"/>
                  </a:schemeClr>
                </a:solidFill>
              </a:rPr>
              <a:t> </a:t>
            </a:r>
            <a:r>
              <a:rPr lang="en-US" sz="2300" dirty="0" err="1" smtClean="0">
                <a:solidFill>
                  <a:schemeClr val="tx1">
                    <a:lumMod val="95000"/>
                    <a:lumOff val="5000"/>
                  </a:schemeClr>
                </a:solidFill>
              </a:rPr>
              <a:t>dihiasi</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dengan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dua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pasang</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tanduk</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lembu</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Dalam</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seni</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ia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kadang</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kala</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digambarkan</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sebagai</a:t>
            </a:r>
            <a:r>
              <a:rPr lang="en-US" sz="2300" dirty="0" smtClean="0">
                <a:solidFill>
                  <a:schemeClr val="tx1">
                    <a:lumMod val="95000"/>
                    <a:lumOff val="5000"/>
                  </a:schemeClr>
                </a:solidFill>
              </a:rPr>
              <a:t> </a:t>
            </a:r>
            <a:r>
              <a:rPr lang="en-US" sz="2300" dirty="0" err="1" smtClean="0">
                <a:solidFill>
                  <a:schemeClr val="tx1">
                    <a:lumMod val="95000"/>
                    <a:lumOff val="5000"/>
                  </a:schemeClr>
                </a:solidFill>
              </a:rPr>
              <a:t>serigala</a:t>
            </a:r>
            <a:r>
              <a:rPr lang="en-US" sz="2300" dirty="0" smtClean="0">
                <a:solidFill>
                  <a:schemeClr val="tx1">
                    <a:lumMod val="95000"/>
                    <a:lumOff val="5000"/>
                  </a:schemeClr>
                </a:solidFill>
              </a:rPr>
              <a:t> (</a:t>
            </a:r>
            <a:r>
              <a:rPr lang="en-US" sz="2300" i="1" dirty="0" smtClean="0">
                <a:solidFill>
                  <a:schemeClr val="tx1">
                    <a:lumMod val="95000"/>
                    <a:lumOff val="5000"/>
                  </a:schemeClr>
                </a:solidFill>
              </a:rPr>
              <a:t>jackal</a:t>
            </a:r>
            <a:r>
              <a:rPr lang="en-US" sz="2300" dirty="0" smtClean="0">
                <a:solidFill>
                  <a:schemeClr val="tx1">
                    <a:lumMod val="95000"/>
                    <a:lumOff val="5000"/>
                  </a:schemeClr>
                </a:solidFill>
              </a:rPr>
              <a:t>).</a:t>
            </a:r>
            <a:endParaRPr lang="en-US" sz="2300" dirty="0">
              <a:solidFill>
                <a:schemeClr val="tx1">
                  <a:lumMod val="95000"/>
                  <a:lumOff val="5000"/>
                </a:schemeClr>
              </a:solidFill>
            </a:endParaRPr>
          </a:p>
        </p:txBody>
      </p:sp>
      <p:pic>
        <p:nvPicPr>
          <p:cNvPr id="4098" name="Picture 2" descr="E:\Semester 4\Sejarah Fisika\Tibet=Air,Api,Angin,Tanah\Dewa Anu.jpg"/>
          <p:cNvPicPr>
            <a:picLocks noChangeAspect="1" noChangeArrowheads="1"/>
          </p:cNvPicPr>
          <p:nvPr/>
        </p:nvPicPr>
        <p:blipFill>
          <a:blip r:embed="rId3" cstate="print"/>
          <a:srcRect/>
          <a:stretch>
            <a:fillRect/>
          </a:stretch>
        </p:blipFill>
        <p:spPr bwMode="auto">
          <a:xfrm>
            <a:off x="457200" y="1981200"/>
            <a:ext cx="2447925" cy="42005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4408" y="276944"/>
            <a:ext cx="7962088" cy="6248400"/>
          </a:xfrm>
        </p:spPr>
        <p:txBody>
          <a:bodyPr>
            <a:normAutofit fontScale="85000" lnSpcReduction="20000"/>
          </a:bodyPr>
          <a:lstStyle/>
          <a:p>
            <a:r>
              <a:rPr lang="en-US" dirty="0" smtClean="0"/>
              <a:t>Para </a:t>
            </a:r>
            <a:r>
              <a:rPr lang="en-US" dirty="0" err="1" smtClean="0"/>
              <a:t>dewa</a:t>
            </a:r>
            <a:r>
              <a:rPr lang="en-US" dirty="0" smtClean="0"/>
              <a:t> </a:t>
            </a:r>
            <a:r>
              <a:rPr lang="en-US" dirty="0" err="1" smtClean="0"/>
              <a:t>pertama</a:t>
            </a:r>
            <a:r>
              <a:rPr lang="en-US" dirty="0" smtClean="0"/>
              <a:t> </a:t>
            </a:r>
            <a:r>
              <a:rPr lang="en-US" dirty="0" err="1" smtClean="0"/>
              <a:t>bercampur</a:t>
            </a:r>
            <a:r>
              <a:rPr lang="en-US" dirty="0" smtClean="0"/>
              <a:t> </a:t>
            </a:r>
            <a:r>
              <a:rPr lang="en-US" dirty="0" err="1" smtClean="0"/>
              <a:t>dengan</a:t>
            </a:r>
            <a:r>
              <a:rPr lang="en-US" dirty="0" smtClean="0"/>
              <a:t> </a:t>
            </a:r>
            <a:r>
              <a:rPr lang="en-US" dirty="0" err="1" smtClean="0"/>
              <a:t>unsur-unsur</a:t>
            </a:r>
            <a:r>
              <a:rPr lang="en-US" dirty="0" smtClean="0"/>
              <a:t> </a:t>
            </a:r>
            <a:r>
              <a:rPr lang="en-US" dirty="0" err="1" smtClean="0"/>
              <a:t>kosmis</a:t>
            </a:r>
            <a:r>
              <a:rPr lang="en-US" dirty="0" smtClean="0"/>
              <a:t>: </a:t>
            </a:r>
            <a:r>
              <a:rPr lang="en-US" dirty="0" err="1" smtClean="0"/>
              <a:t>Langit</a:t>
            </a:r>
            <a:r>
              <a:rPr lang="en-US" dirty="0" smtClean="0"/>
              <a:t>, </a:t>
            </a:r>
            <a:r>
              <a:rPr lang="en-US" dirty="0" err="1" smtClean="0"/>
              <a:t>Bumi</a:t>
            </a:r>
            <a:r>
              <a:rPr lang="en-US" dirty="0" smtClean="0"/>
              <a:t>, </a:t>
            </a:r>
            <a:r>
              <a:rPr lang="en-US" dirty="0" err="1" smtClean="0"/>
              <a:t>Udara</a:t>
            </a:r>
            <a:r>
              <a:rPr lang="en-US" dirty="0" smtClean="0"/>
              <a:t>, Air. </a:t>
            </a:r>
            <a:r>
              <a:rPr lang="en-US" dirty="0" err="1" smtClean="0"/>
              <a:t>Dewa-dewa</a:t>
            </a:r>
            <a:r>
              <a:rPr lang="en-US" dirty="0" smtClean="0"/>
              <a:t> </a:t>
            </a:r>
            <a:r>
              <a:rPr lang="en-US" dirty="0" err="1" smtClean="0"/>
              <a:t>kosmik</a:t>
            </a:r>
            <a:r>
              <a:rPr lang="en-US" dirty="0" smtClean="0"/>
              <a:t> </a:t>
            </a:r>
            <a:r>
              <a:rPr lang="en-US" dirty="0" err="1" smtClean="0"/>
              <a:t>ini</a:t>
            </a:r>
            <a:r>
              <a:rPr lang="en-US" dirty="0" smtClean="0"/>
              <a:t> </a:t>
            </a:r>
            <a:r>
              <a:rPr lang="en-US" dirty="0" err="1" smtClean="0"/>
              <a:t>melahirkan</a:t>
            </a:r>
            <a:r>
              <a:rPr lang="en-US" dirty="0" smtClean="0"/>
              <a:t> </a:t>
            </a:r>
            <a:r>
              <a:rPr lang="en-US" dirty="0" err="1" smtClean="0"/>
              <a:t>dewa-dewa</a:t>
            </a:r>
            <a:r>
              <a:rPr lang="en-US" dirty="0" smtClean="0"/>
              <a:t> </a:t>
            </a:r>
            <a:r>
              <a:rPr lang="en-US" dirty="0" err="1" smtClean="0"/>
              <a:t>lainnya</a:t>
            </a:r>
            <a:r>
              <a:rPr lang="en-US" dirty="0" smtClean="0"/>
              <a:t> yang '</a:t>
            </a:r>
            <a:r>
              <a:rPr lang="en-US" dirty="0" err="1" smtClean="0"/>
              <a:t>lebih</a:t>
            </a:r>
            <a:r>
              <a:rPr lang="en-US" dirty="0" smtClean="0"/>
              <a:t> </a:t>
            </a:r>
            <a:r>
              <a:rPr lang="en-US" dirty="0" err="1" smtClean="0"/>
              <a:t>rendah</a:t>
            </a:r>
            <a:r>
              <a:rPr lang="en-US" dirty="0" smtClean="0"/>
              <a:t>'. </a:t>
            </a:r>
            <a:r>
              <a:rPr lang="en-US" dirty="0" err="1" smtClean="0"/>
              <a:t>Dewa-dewa</a:t>
            </a:r>
            <a:r>
              <a:rPr lang="en-US" dirty="0" smtClean="0"/>
              <a:t> '</a:t>
            </a:r>
            <a:r>
              <a:rPr lang="en-US" dirty="0" err="1" smtClean="0"/>
              <a:t>lebih</a:t>
            </a:r>
            <a:r>
              <a:rPr lang="en-US" dirty="0" smtClean="0"/>
              <a:t> </a:t>
            </a:r>
            <a:r>
              <a:rPr lang="en-US" dirty="0" err="1" smtClean="0"/>
              <a:t>rendah</a:t>
            </a:r>
            <a:r>
              <a:rPr lang="en-US" dirty="0" smtClean="0"/>
              <a:t>' </a:t>
            </a:r>
            <a:r>
              <a:rPr lang="en-US" dirty="0" err="1" smtClean="0"/>
              <a:t>ini</a:t>
            </a:r>
            <a:r>
              <a:rPr lang="en-US" dirty="0" smtClean="0"/>
              <a:t> </a:t>
            </a:r>
            <a:r>
              <a:rPr lang="en-US" dirty="0" err="1" smtClean="0"/>
              <a:t>akhirnya</a:t>
            </a:r>
            <a:r>
              <a:rPr lang="en-US" dirty="0" smtClean="0"/>
              <a:t> </a:t>
            </a:r>
            <a:r>
              <a:rPr lang="en-US" dirty="0" err="1" smtClean="0"/>
              <a:t>akhirnya</a:t>
            </a:r>
            <a:r>
              <a:rPr lang="en-US" dirty="0" smtClean="0"/>
              <a:t> </a:t>
            </a:r>
            <a:r>
              <a:rPr lang="en-US" dirty="0" err="1" smtClean="0"/>
              <a:t>menghasilkan</a:t>
            </a:r>
            <a:r>
              <a:rPr lang="en-US" dirty="0" smtClean="0"/>
              <a:t> </a:t>
            </a:r>
            <a:r>
              <a:rPr lang="en-US" dirty="0" err="1" smtClean="0"/>
              <a:t>segala</a:t>
            </a:r>
            <a:r>
              <a:rPr lang="en-US" dirty="0" smtClean="0"/>
              <a:t> </a:t>
            </a:r>
            <a:r>
              <a:rPr lang="en-US" dirty="0" err="1" smtClean="0"/>
              <a:t>sesuatu</a:t>
            </a:r>
            <a:r>
              <a:rPr lang="en-US" dirty="0" smtClean="0"/>
              <a:t>, </a:t>
            </a:r>
            <a:r>
              <a:rPr lang="en-US" dirty="0" err="1" smtClean="0"/>
              <a:t>bahkan</a:t>
            </a:r>
            <a:r>
              <a:rPr lang="en-US" dirty="0" smtClean="0"/>
              <a:t> </a:t>
            </a:r>
            <a:r>
              <a:rPr lang="en-US" dirty="0" err="1" smtClean="0"/>
              <a:t>memenuhi</a:t>
            </a:r>
            <a:r>
              <a:rPr lang="en-US" dirty="0" smtClean="0"/>
              <a:t> </a:t>
            </a:r>
            <a:r>
              <a:rPr lang="en-US" dirty="0" err="1" smtClean="0"/>
              <a:t>sudut-sudut</a:t>
            </a:r>
            <a:r>
              <a:rPr lang="en-US" dirty="0" smtClean="0"/>
              <a:t> </a:t>
            </a:r>
            <a:r>
              <a:rPr lang="en-US" dirty="0" err="1" smtClean="0"/>
              <a:t>terkecil</a:t>
            </a:r>
            <a:r>
              <a:rPr lang="en-US" dirty="0" smtClean="0"/>
              <a:t> </a:t>
            </a:r>
            <a:r>
              <a:rPr lang="en-US" dirty="0" err="1" smtClean="0"/>
              <a:t>alam</a:t>
            </a:r>
            <a:r>
              <a:rPr lang="en-US" dirty="0" smtClean="0"/>
              <a:t> </a:t>
            </a:r>
            <a:r>
              <a:rPr lang="en-US" dirty="0" err="1" smtClean="0"/>
              <a:t>raya</a:t>
            </a:r>
            <a:r>
              <a:rPr lang="en-US" dirty="0" smtClean="0"/>
              <a:t>. </a:t>
            </a:r>
            <a:r>
              <a:rPr lang="en-US" dirty="0" err="1" smtClean="0"/>
              <a:t>Hanya</a:t>
            </a:r>
            <a:r>
              <a:rPr lang="en-US" dirty="0" smtClean="0"/>
              <a:t> </a:t>
            </a:r>
            <a:r>
              <a:rPr lang="en-US" dirty="0" err="1" smtClean="0"/>
              <a:t>dewa</a:t>
            </a:r>
            <a:r>
              <a:rPr lang="en-US" dirty="0" smtClean="0"/>
              <a:t> </a:t>
            </a:r>
            <a:r>
              <a:rPr lang="en-US" dirty="0" err="1" smtClean="0"/>
              <a:t>pertama</a:t>
            </a:r>
            <a:r>
              <a:rPr lang="en-US" dirty="0" smtClean="0"/>
              <a:t> (</a:t>
            </a:r>
            <a:r>
              <a:rPr lang="en-US" dirty="0" err="1" smtClean="0"/>
              <a:t>langit</a:t>
            </a:r>
            <a:r>
              <a:rPr lang="en-US" dirty="0" smtClean="0"/>
              <a:t>, </a:t>
            </a:r>
            <a:r>
              <a:rPr lang="en-US" dirty="0" err="1" smtClean="0"/>
              <a:t>bumi</a:t>
            </a:r>
            <a:r>
              <a:rPr lang="en-US" dirty="0" smtClean="0"/>
              <a:t>, </a:t>
            </a:r>
            <a:r>
              <a:rPr lang="en-US" dirty="0" err="1" smtClean="0"/>
              <a:t>udara</a:t>
            </a:r>
            <a:r>
              <a:rPr lang="en-US" dirty="0" smtClean="0"/>
              <a:t>, air) yang </a:t>
            </a:r>
            <a:r>
              <a:rPr lang="en-US" dirty="0" err="1" smtClean="0"/>
              <a:t>adalah</a:t>
            </a:r>
            <a:r>
              <a:rPr lang="en-US" dirty="0" smtClean="0"/>
              <a:t> '</a:t>
            </a:r>
            <a:r>
              <a:rPr lang="en-US" dirty="0" err="1" smtClean="0"/>
              <a:t>pencipta</a:t>
            </a:r>
            <a:r>
              <a:rPr lang="en-US" dirty="0" smtClean="0"/>
              <a:t>'. </a:t>
            </a:r>
            <a:r>
              <a:rPr lang="en-US" dirty="0" err="1" smtClean="0"/>
              <a:t>Karena</a:t>
            </a:r>
            <a:r>
              <a:rPr lang="en-US" dirty="0" smtClean="0"/>
              <a:t> </a:t>
            </a:r>
            <a:r>
              <a:rPr lang="en-US" dirty="0" err="1" smtClean="0"/>
              <a:t>mereka</a:t>
            </a:r>
            <a:r>
              <a:rPr lang="en-US" dirty="0" smtClean="0"/>
              <a:t> </a:t>
            </a:r>
            <a:r>
              <a:rPr lang="en-US" dirty="0" err="1" smtClean="0"/>
              <a:t>adalah</a:t>
            </a:r>
            <a:r>
              <a:rPr lang="en-US" dirty="0" smtClean="0"/>
              <a:t> </a:t>
            </a:r>
            <a:r>
              <a:rPr lang="en-US" dirty="0" err="1" smtClean="0"/>
              <a:t>penyelenggara</a:t>
            </a:r>
            <a:r>
              <a:rPr lang="en-US" dirty="0" smtClean="0"/>
              <a:t> </a:t>
            </a:r>
            <a:r>
              <a:rPr lang="en-US" dirty="0" err="1" smtClean="0"/>
              <a:t>alam</a:t>
            </a:r>
            <a:r>
              <a:rPr lang="en-US" dirty="0" smtClean="0"/>
              <a:t> </a:t>
            </a:r>
            <a:r>
              <a:rPr lang="en-US" dirty="0" err="1" smtClean="0"/>
              <a:t>semesta</a:t>
            </a:r>
            <a:r>
              <a:rPr lang="en-US" dirty="0" smtClean="0"/>
              <a:t> yang </a:t>
            </a:r>
            <a:r>
              <a:rPr lang="en-US" dirty="0" err="1" smtClean="0"/>
              <a:t>berada</a:t>
            </a:r>
            <a:r>
              <a:rPr lang="en-US" dirty="0" smtClean="0"/>
              <a:t> </a:t>
            </a:r>
            <a:r>
              <a:rPr lang="en-US" dirty="0" err="1" smtClean="0"/>
              <a:t>dalam</a:t>
            </a:r>
            <a:r>
              <a:rPr lang="en-US" dirty="0" smtClean="0"/>
              <a:t> </a:t>
            </a:r>
            <a:r>
              <a:rPr lang="en-US" dirty="0" err="1" smtClean="0"/>
              <a:t>genggaman</a:t>
            </a:r>
            <a:r>
              <a:rPr lang="en-US" dirty="0" smtClean="0"/>
              <a:t> </a:t>
            </a:r>
            <a:r>
              <a:rPr lang="en-US" dirty="0" err="1" smtClean="0"/>
              <a:t>tangan</a:t>
            </a:r>
            <a:r>
              <a:rPr lang="en-US" dirty="0" smtClean="0"/>
              <a:t> </a:t>
            </a:r>
            <a:r>
              <a:rPr lang="en-US" dirty="0" err="1" smtClean="0"/>
              <a:t>mereka</a:t>
            </a:r>
            <a:r>
              <a:rPr lang="en-US" dirty="0" smtClean="0"/>
              <a:t>. </a:t>
            </a:r>
            <a:r>
              <a:rPr lang="en-US" dirty="0" err="1" smtClean="0"/>
              <a:t>Keberadaan</a:t>
            </a:r>
            <a:r>
              <a:rPr lang="en-US" dirty="0" smtClean="0"/>
              <a:t>, </a:t>
            </a:r>
            <a:r>
              <a:rPr lang="en-US" dirty="0" err="1" smtClean="0"/>
              <a:t>pengembangan</a:t>
            </a:r>
            <a:r>
              <a:rPr lang="en-US" dirty="0" smtClean="0"/>
              <a:t> </a:t>
            </a:r>
            <a:r>
              <a:rPr lang="en-US" dirty="0" err="1" smtClean="0"/>
              <a:t>dan</a:t>
            </a:r>
            <a:r>
              <a:rPr lang="en-US" dirty="0" smtClean="0"/>
              <a:t> </a:t>
            </a:r>
            <a:r>
              <a:rPr lang="en-US" dirty="0" err="1" smtClean="0"/>
              <a:t>kelangsungan</a:t>
            </a:r>
            <a:r>
              <a:rPr lang="en-US" dirty="0" smtClean="0"/>
              <a:t> </a:t>
            </a:r>
            <a:r>
              <a:rPr lang="en-US" dirty="0" err="1" smtClean="0"/>
              <a:t>hidup</a:t>
            </a:r>
            <a:r>
              <a:rPr lang="en-US" dirty="0" smtClean="0"/>
              <a:t> </a:t>
            </a:r>
            <a:r>
              <a:rPr lang="en-US" dirty="0" err="1" smtClean="0"/>
              <a:t>kerajaan-kerajaan</a:t>
            </a:r>
            <a:r>
              <a:rPr lang="en-US" dirty="0" smtClean="0"/>
              <a:t> </a:t>
            </a:r>
            <a:r>
              <a:rPr lang="en-US" dirty="0" err="1" smtClean="0"/>
              <a:t>besar</a:t>
            </a:r>
            <a:r>
              <a:rPr lang="en-US" dirty="0" smtClean="0"/>
              <a:t> </a:t>
            </a:r>
            <a:r>
              <a:rPr lang="en-US" dirty="0" err="1" smtClean="0"/>
              <a:t>telah</a:t>
            </a:r>
            <a:r>
              <a:rPr lang="en-US" dirty="0" smtClean="0"/>
              <a:t> </a:t>
            </a:r>
            <a:r>
              <a:rPr lang="en-US" dirty="0" err="1" smtClean="0"/>
              <a:t>tergantung</a:t>
            </a:r>
            <a:r>
              <a:rPr lang="en-US" dirty="0" smtClean="0"/>
              <a:t> </a:t>
            </a:r>
            <a:r>
              <a:rPr lang="en-US" dirty="0" err="1" smtClean="0"/>
              <a:t>pada</a:t>
            </a:r>
            <a:r>
              <a:rPr lang="en-US" dirty="0" smtClean="0"/>
              <a:t> </a:t>
            </a:r>
            <a:r>
              <a:rPr lang="en-US" dirty="0" err="1" smtClean="0"/>
              <a:t>mereka</a:t>
            </a:r>
            <a:r>
              <a:rPr lang="en-US" dirty="0" smtClean="0"/>
              <a:t>. </a:t>
            </a:r>
            <a:r>
              <a:rPr lang="en-US" dirty="0" err="1" smtClean="0"/>
              <a:t>Ini</a:t>
            </a:r>
            <a:r>
              <a:rPr lang="en-US" dirty="0" smtClean="0"/>
              <a:t> </a:t>
            </a:r>
            <a:r>
              <a:rPr lang="en-US" dirty="0" err="1" smtClean="0"/>
              <a:t>adalah</a:t>
            </a:r>
            <a:r>
              <a:rPr lang="en-US" dirty="0" smtClean="0"/>
              <a:t> '</a:t>
            </a:r>
            <a:r>
              <a:rPr lang="en-US" dirty="0" err="1" smtClean="0"/>
              <a:t>kebenaran</a:t>
            </a:r>
            <a:r>
              <a:rPr lang="en-US" dirty="0" smtClean="0"/>
              <a:t> </a:t>
            </a:r>
            <a:r>
              <a:rPr lang="en-US" dirty="0" err="1" smtClean="0"/>
              <a:t>pada</a:t>
            </a:r>
            <a:r>
              <a:rPr lang="en-US" dirty="0" smtClean="0"/>
              <a:t> </a:t>
            </a:r>
            <a:r>
              <a:rPr lang="en-US" dirty="0" err="1" smtClean="0"/>
              <a:t>dirinya</a:t>
            </a:r>
            <a:r>
              <a:rPr lang="en-US" dirty="0" smtClean="0"/>
              <a:t>' yang fundamental </a:t>
            </a:r>
            <a:r>
              <a:rPr lang="en-US" dirty="0" err="1" smtClean="0"/>
              <a:t>bagi</a:t>
            </a:r>
            <a:r>
              <a:rPr lang="en-US" dirty="0" smtClean="0"/>
              <a:t> </a:t>
            </a:r>
            <a:r>
              <a:rPr lang="en-US" dirty="0" err="1" smtClean="0"/>
              <a:t>bangsa</a:t>
            </a:r>
            <a:r>
              <a:rPr lang="en-US" dirty="0" smtClean="0"/>
              <a:t> </a:t>
            </a:r>
            <a:r>
              <a:rPr lang="en-US" dirty="0" err="1" smtClean="0"/>
              <a:t>Sumeria</a:t>
            </a:r>
            <a:r>
              <a:rPr lang="en-US" dirty="0" smtClean="0"/>
              <a:t>. </a:t>
            </a:r>
            <a:r>
              <a:rPr lang="en-US" dirty="0" err="1" smtClean="0"/>
              <a:t>Dewa-dewa</a:t>
            </a:r>
            <a:r>
              <a:rPr lang="en-US" dirty="0" smtClean="0"/>
              <a:t> </a:t>
            </a:r>
            <a:r>
              <a:rPr lang="en-US" dirty="0" err="1" smtClean="0"/>
              <a:t>ini</a:t>
            </a:r>
            <a:r>
              <a:rPr lang="en-US" dirty="0" smtClean="0"/>
              <a:t> </a:t>
            </a:r>
            <a:r>
              <a:rPr lang="en-US" dirty="0" err="1" smtClean="0"/>
              <a:t>tidak</a:t>
            </a:r>
            <a:r>
              <a:rPr lang="en-US" dirty="0" smtClean="0"/>
              <a:t> </a:t>
            </a:r>
            <a:r>
              <a:rPr lang="en-US" dirty="0" err="1" smtClean="0"/>
              <a:t>mengungkapkan</a:t>
            </a:r>
            <a:r>
              <a:rPr lang="en-US" dirty="0" smtClean="0"/>
              <a:t> </a:t>
            </a:r>
            <a:r>
              <a:rPr lang="en-US" dirty="0" err="1" smtClean="0"/>
              <a:t>diri</a:t>
            </a:r>
            <a:r>
              <a:rPr lang="en-US" dirty="0" smtClean="0"/>
              <a:t> </a:t>
            </a:r>
            <a:r>
              <a:rPr lang="en-US" dirty="0" err="1" smtClean="0"/>
              <a:t>ke</a:t>
            </a:r>
            <a:r>
              <a:rPr lang="en-US" dirty="0" smtClean="0"/>
              <a:t> </a:t>
            </a:r>
            <a:r>
              <a:rPr lang="en-US" dirty="0" err="1" smtClean="0"/>
              <a:t>manusia</a:t>
            </a:r>
            <a:r>
              <a:rPr lang="en-US" dirty="0" smtClean="0"/>
              <a:t>. </a:t>
            </a:r>
            <a:r>
              <a:rPr lang="en-US" dirty="0" err="1" smtClean="0"/>
              <a:t>Setiap</a:t>
            </a:r>
            <a:r>
              <a:rPr lang="en-US" dirty="0" smtClean="0"/>
              <a:t> </a:t>
            </a:r>
            <a:r>
              <a:rPr lang="en-US" dirty="0" err="1" smtClean="0"/>
              <a:t>dewa</a:t>
            </a:r>
            <a:r>
              <a:rPr lang="en-US" dirty="0" smtClean="0"/>
              <a:t> </a:t>
            </a:r>
            <a:r>
              <a:rPr lang="en-US" dirty="0" err="1" smtClean="0"/>
              <a:t>bertanggung</a:t>
            </a:r>
            <a:r>
              <a:rPr lang="en-US" dirty="0" smtClean="0"/>
              <a:t> </a:t>
            </a:r>
            <a:r>
              <a:rPr lang="en-US" dirty="0" err="1" smtClean="0"/>
              <a:t>jawab</a:t>
            </a:r>
            <a:r>
              <a:rPr lang="en-US" dirty="0" smtClean="0"/>
              <a:t> </a:t>
            </a:r>
            <a:r>
              <a:rPr lang="en-US" dirty="0" err="1" smtClean="0"/>
              <a:t>di</a:t>
            </a:r>
            <a:r>
              <a:rPr lang="en-US" dirty="0" smtClean="0"/>
              <a:t> </a:t>
            </a:r>
            <a:r>
              <a:rPr lang="en-US" dirty="0" err="1" smtClean="0"/>
              <a:t>sudut-sudut</a:t>
            </a:r>
            <a:r>
              <a:rPr lang="en-US" dirty="0" smtClean="0"/>
              <a:t> </a:t>
            </a:r>
            <a:r>
              <a:rPr lang="en-US" dirty="0" err="1" smtClean="0"/>
              <a:t>mata</a:t>
            </a:r>
            <a:r>
              <a:rPr lang="en-US" dirty="0" smtClean="0"/>
              <a:t> </a:t>
            </a:r>
            <a:r>
              <a:rPr lang="en-US" dirty="0" err="1" smtClean="0"/>
              <a:t>angin</a:t>
            </a:r>
            <a:r>
              <a:rPr lang="en-US" dirty="0" smtClean="0"/>
              <a:t> </a:t>
            </a:r>
            <a:r>
              <a:rPr lang="en-US" dirty="0" err="1" smtClean="0"/>
              <a:t>alam</a:t>
            </a:r>
            <a:r>
              <a:rPr lang="en-US" dirty="0" smtClean="0"/>
              <a:t> </a:t>
            </a:r>
            <a:r>
              <a:rPr lang="en-US" dirty="0" err="1" smtClean="0"/>
              <a:t>semesta</a:t>
            </a:r>
            <a:r>
              <a:rPr lang="en-US" dirty="0" smtClean="0"/>
              <a:t> yang </a:t>
            </a:r>
            <a:r>
              <a:rPr lang="en-US" dirty="0" err="1" smtClean="0"/>
              <a:t>berbeda</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4408" y="321568"/>
            <a:ext cx="7962088" cy="6059760"/>
          </a:xfrm>
        </p:spPr>
        <p:txBody>
          <a:bodyPr>
            <a:normAutofit fontScale="70000" lnSpcReduction="20000"/>
          </a:bodyPr>
          <a:lstStyle/>
          <a:p>
            <a:r>
              <a:rPr lang="en-US" dirty="0" err="1" smtClean="0"/>
              <a:t>Bagi</a:t>
            </a:r>
            <a:r>
              <a:rPr lang="en-US" dirty="0" smtClean="0"/>
              <a:t> </a:t>
            </a:r>
            <a:r>
              <a:rPr lang="en-US" dirty="0" err="1" smtClean="0"/>
              <a:t>bangsa</a:t>
            </a:r>
            <a:r>
              <a:rPr lang="en-US" dirty="0" smtClean="0"/>
              <a:t> </a:t>
            </a:r>
            <a:r>
              <a:rPr lang="en-US" dirty="0" err="1" smtClean="0"/>
              <a:t>Sumeria</a:t>
            </a:r>
            <a:r>
              <a:rPr lang="en-US" dirty="0" smtClean="0"/>
              <a:t> </a:t>
            </a:r>
            <a:r>
              <a:rPr lang="en-US" dirty="0" err="1" smtClean="0"/>
              <a:t>alam</a:t>
            </a:r>
            <a:r>
              <a:rPr lang="en-US" dirty="0" smtClean="0"/>
              <a:t> </a:t>
            </a:r>
            <a:r>
              <a:rPr lang="en-US" dirty="0" err="1" smtClean="0"/>
              <a:t>semesta</a:t>
            </a:r>
            <a:r>
              <a:rPr lang="en-US" dirty="0" smtClean="0"/>
              <a:t> </a:t>
            </a:r>
            <a:r>
              <a:rPr lang="en-US" dirty="0" err="1" smtClean="0"/>
              <a:t>pastilah</a:t>
            </a:r>
            <a:r>
              <a:rPr lang="en-US" dirty="0" smtClean="0"/>
              <a:t> </a:t>
            </a:r>
            <a:r>
              <a:rPr lang="en-US" dirty="0" err="1" smtClean="0"/>
              <a:t>diawasi</a:t>
            </a:r>
            <a:r>
              <a:rPr lang="en-US" dirty="0" smtClean="0"/>
              <a:t>, </a:t>
            </a:r>
            <a:r>
              <a:rPr lang="en-US" dirty="0" err="1" smtClean="0"/>
              <a:t>diperhatikan</a:t>
            </a:r>
            <a:r>
              <a:rPr lang="en-US" dirty="0" smtClean="0"/>
              <a:t>, </a:t>
            </a:r>
            <a:r>
              <a:rPr lang="en-US" dirty="0" err="1" smtClean="0"/>
              <a:t>dikelola</a:t>
            </a:r>
            <a:r>
              <a:rPr lang="en-US" dirty="0" smtClean="0"/>
              <a:t> </a:t>
            </a:r>
            <a:r>
              <a:rPr lang="en-US" dirty="0" err="1" smtClean="0"/>
              <a:t>dan</a:t>
            </a:r>
            <a:r>
              <a:rPr lang="en-US" dirty="0" smtClean="0"/>
              <a:t> </a:t>
            </a:r>
            <a:r>
              <a:rPr lang="en-US" dirty="0" err="1" smtClean="0"/>
              <a:t>dikendalikan</a:t>
            </a:r>
            <a:r>
              <a:rPr lang="en-US" dirty="0" smtClean="0"/>
              <a:t> </a:t>
            </a:r>
            <a:r>
              <a:rPr lang="en-US" dirty="0" err="1" smtClean="0"/>
              <a:t>oleh</a:t>
            </a:r>
            <a:r>
              <a:rPr lang="en-US" dirty="0" smtClean="0"/>
              <a:t> </a:t>
            </a:r>
            <a:r>
              <a:rPr lang="en-US" dirty="0" err="1" smtClean="0"/>
              <a:t>makhluk</a:t>
            </a:r>
            <a:r>
              <a:rPr lang="en-US" dirty="0" smtClean="0"/>
              <a:t> superior yang </a:t>
            </a:r>
            <a:r>
              <a:rPr lang="en-US" dirty="0" err="1" smtClean="0"/>
              <a:t>menyerupai</a:t>
            </a:r>
            <a:r>
              <a:rPr lang="en-US" dirty="0" smtClean="0"/>
              <a:t> </a:t>
            </a:r>
            <a:r>
              <a:rPr lang="en-US" dirty="0" err="1" smtClean="0"/>
              <a:t>manusia</a:t>
            </a:r>
            <a:r>
              <a:rPr lang="en-US" dirty="0" smtClean="0"/>
              <a:t>. </a:t>
            </a:r>
            <a:r>
              <a:rPr lang="en-US" dirty="0" err="1" smtClean="0"/>
              <a:t>Mereka</a:t>
            </a:r>
            <a:r>
              <a:rPr lang="en-US" dirty="0" smtClean="0"/>
              <a:t> </a:t>
            </a:r>
            <a:r>
              <a:rPr lang="en-US" dirty="0" err="1" smtClean="0"/>
              <a:t>membuat</a:t>
            </a:r>
            <a:r>
              <a:rPr lang="en-US" dirty="0" smtClean="0"/>
              <a:t> </a:t>
            </a:r>
            <a:r>
              <a:rPr lang="en-US" dirty="0" err="1" smtClean="0"/>
              <a:t>rencana</a:t>
            </a:r>
            <a:r>
              <a:rPr lang="en-US" dirty="0" smtClean="0"/>
              <a:t> </a:t>
            </a:r>
            <a:r>
              <a:rPr lang="en-US" dirty="0" err="1" smtClean="0"/>
              <a:t>dan</a:t>
            </a:r>
            <a:r>
              <a:rPr lang="en-US" dirty="0" smtClean="0"/>
              <a:t> </a:t>
            </a:r>
            <a:r>
              <a:rPr lang="en-US" dirty="0" err="1" smtClean="0"/>
              <a:t>mewujudkan</a:t>
            </a:r>
            <a:r>
              <a:rPr lang="en-US" dirty="0" smtClean="0"/>
              <a:t> </a:t>
            </a:r>
            <a:r>
              <a:rPr lang="en-US" dirty="0" err="1" smtClean="0"/>
              <a:t>rencana</a:t>
            </a:r>
            <a:r>
              <a:rPr lang="en-US" dirty="0" smtClean="0"/>
              <a:t> </a:t>
            </a:r>
            <a:r>
              <a:rPr lang="en-US" dirty="0" err="1" smtClean="0"/>
              <a:t>tersebut</a:t>
            </a:r>
            <a:r>
              <a:rPr lang="en-US" dirty="0" smtClean="0"/>
              <a:t> </a:t>
            </a:r>
            <a:r>
              <a:rPr lang="en-US" dirty="0" err="1" smtClean="0"/>
              <a:t>seperti</a:t>
            </a:r>
            <a:r>
              <a:rPr lang="en-US" dirty="0" smtClean="0"/>
              <a:t> yang </a:t>
            </a:r>
            <a:r>
              <a:rPr lang="en-US" dirty="0" err="1" smtClean="0"/>
              <a:t>manusia</a:t>
            </a:r>
            <a:r>
              <a:rPr lang="en-US" dirty="0" smtClean="0"/>
              <a:t> </a:t>
            </a:r>
            <a:r>
              <a:rPr lang="en-US" dirty="0" err="1" smtClean="0"/>
              <a:t>lakukan</a:t>
            </a:r>
            <a:r>
              <a:rPr lang="en-US" dirty="0" smtClean="0"/>
              <a:t>. </a:t>
            </a:r>
            <a:r>
              <a:rPr lang="en-US" dirty="0" err="1" smtClean="0"/>
              <a:t>Bahkan</a:t>
            </a:r>
            <a:r>
              <a:rPr lang="en-US" dirty="0" smtClean="0"/>
              <a:t> </a:t>
            </a:r>
            <a:r>
              <a:rPr lang="en-US" dirty="0" err="1" smtClean="0"/>
              <a:t>para</a:t>
            </a:r>
            <a:r>
              <a:rPr lang="en-US" dirty="0" smtClean="0"/>
              <a:t> </a:t>
            </a:r>
            <a:r>
              <a:rPr lang="en-US" dirty="0" err="1" smtClean="0"/>
              <a:t>allah</a:t>
            </a:r>
            <a:r>
              <a:rPr lang="en-US" dirty="0" smtClean="0"/>
              <a:t> </a:t>
            </a:r>
            <a:r>
              <a:rPr lang="en-US" dirty="0" err="1" smtClean="0"/>
              <a:t>ini</a:t>
            </a:r>
            <a:r>
              <a:rPr lang="en-US" dirty="0" smtClean="0"/>
              <a:t> </a:t>
            </a:r>
            <a:r>
              <a:rPr lang="en-US" dirty="0" err="1" smtClean="0"/>
              <a:t>bertindak</a:t>
            </a:r>
            <a:r>
              <a:rPr lang="en-US" dirty="0" smtClean="0"/>
              <a:t> </a:t>
            </a:r>
            <a:r>
              <a:rPr lang="en-US" dirty="0" err="1" smtClean="0"/>
              <a:t>seperti</a:t>
            </a:r>
            <a:r>
              <a:rPr lang="en-US" dirty="0" smtClean="0"/>
              <a:t> </a:t>
            </a:r>
            <a:r>
              <a:rPr lang="en-US" dirty="0" err="1" smtClean="0"/>
              <a:t>manusia</a:t>
            </a:r>
            <a:r>
              <a:rPr lang="en-US" dirty="0" smtClean="0"/>
              <a:t>. </a:t>
            </a:r>
            <a:r>
              <a:rPr lang="en-US" dirty="0" err="1" smtClean="0"/>
              <a:t>Mereka</a:t>
            </a:r>
            <a:r>
              <a:rPr lang="en-US" dirty="0" smtClean="0"/>
              <a:t> </a:t>
            </a:r>
            <a:r>
              <a:rPr lang="en-US" dirty="0" err="1" smtClean="0"/>
              <a:t>makan</a:t>
            </a:r>
            <a:r>
              <a:rPr lang="en-US" dirty="0" smtClean="0"/>
              <a:t>, </a:t>
            </a:r>
            <a:r>
              <a:rPr lang="en-US" dirty="0" err="1" smtClean="0"/>
              <a:t>membangun</a:t>
            </a:r>
            <a:r>
              <a:rPr lang="en-US" dirty="0" smtClean="0"/>
              <a:t> </a:t>
            </a:r>
            <a:r>
              <a:rPr lang="en-US" dirty="0" err="1" smtClean="0"/>
              <a:t>keluarga</a:t>
            </a:r>
            <a:r>
              <a:rPr lang="en-US" dirty="0" smtClean="0"/>
              <a:t>, </a:t>
            </a:r>
            <a:r>
              <a:rPr lang="en-US" dirty="0" err="1" smtClean="0"/>
              <a:t>mempekerjakan</a:t>
            </a:r>
            <a:r>
              <a:rPr lang="en-US" dirty="0" smtClean="0"/>
              <a:t> </a:t>
            </a:r>
            <a:r>
              <a:rPr lang="en-US" dirty="0" err="1" smtClean="0"/>
              <a:t>sejumlah</a:t>
            </a:r>
            <a:r>
              <a:rPr lang="en-US" dirty="0" smtClean="0"/>
              <a:t> </a:t>
            </a:r>
            <a:r>
              <a:rPr lang="en-US" dirty="0" err="1" smtClean="0"/>
              <a:t>besar</a:t>
            </a:r>
            <a:r>
              <a:rPr lang="en-US" dirty="0" smtClean="0"/>
              <a:t> </a:t>
            </a:r>
            <a:r>
              <a:rPr lang="en-US" dirty="0" err="1" smtClean="0"/>
              <a:t>pegawai</a:t>
            </a:r>
            <a:r>
              <a:rPr lang="en-US" dirty="0" smtClean="0"/>
              <a:t>. </a:t>
            </a:r>
            <a:r>
              <a:rPr lang="en-US" dirty="0" err="1" smtClean="0"/>
              <a:t>Mereka</a:t>
            </a:r>
            <a:r>
              <a:rPr lang="en-US" dirty="0" smtClean="0"/>
              <a:t> </a:t>
            </a:r>
            <a:r>
              <a:rPr lang="en-US" dirty="0" err="1" smtClean="0"/>
              <a:t>tunduk</a:t>
            </a:r>
            <a:r>
              <a:rPr lang="en-US" dirty="0" smtClean="0"/>
              <a:t> </a:t>
            </a:r>
            <a:r>
              <a:rPr lang="en-US" dirty="0" err="1" smtClean="0"/>
              <a:t>pada</a:t>
            </a:r>
            <a:r>
              <a:rPr lang="en-US" dirty="0" smtClean="0"/>
              <a:t> </a:t>
            </a:r>
            <a:r>
              <a:rPr lang="en-US" dirty="0" err="1" smtClean="0"/>
              <a:t>nafsu</a:t>
            </a:r>
            <a:r>
              <a:rPr lang="en-US" dirty="0" smtClean="0"/>
              <a:t> </a:t>
            </a:r>
            <a:r>
              <a:rPr lang="en-US" dirty="0" err="1" smtClean="0"/>
              <a:t>dan</a:t>
            </a:r>
            <a:r>
              <a:rPr lang="en-US" dirty="0" smtClean="0"/>
              <a:t> </a:t>
            </a:r>
            <a:r>
              <a:rPr lang="en-US" dirty="0" err="1" smtClean="0"/>
              <a:t>kelemahan</a:t>
            </a:r>
            <a:r>
              <a:rPr lang="en-US" dirty="0" smtClean="0"/>
              <a:t> </a:t>
            </a:r>
            <a:r>
              <a:rPr lang="en-US" dirty="0" err="1" smtClean="0"/>
              <a:t>manusiawi</a:t>
            </a:r>
            <a:r>
              <a:rPr lang="en-US" dirty="0" smtClean="0"/>
              <a:t>. </a:t>
            </a:r>
            <a:r>
              <a:rPr lang="en-US" dirty="0" err="1" smtClean="0"/>
              <a:t>Semua</a:t>
            </a:r>
            <a:r>
              <a:rPr lang="en-US" dirty="0" smtClean="0"/>
              <a:t> </a:t>
            </a:r>
            <a:r>
              <a:rPr lang="en-US" dirty="0" err="1" smtClean="0"/>
              <a:t>dewa</a:t>
            </a:r>
            <a:r>
              <a:rPr lang="en-US" dirty="0" smtClean="0"/>
              <a:t>/</a:t>
            </a:r>
            <a:r>
              <a:rPr lang="en-US" dirty="0" err="1" smtClean="0"/>
              <a:t>allah</a:t>
            </a:r>
            <a:r>
              <a:rPr lang="en-US" dirty="0" smtClean="0"/>
              <a:t> </a:t>
            </a:r>
            <a:r>
              <a:rPr lang="en-US" dirty="0" err="1" smtClean="0"/>
              <a:t>ini</a:t>
            </a:r>
            <a:r>
              <a:rPr lang="en-US" dirty="0" smtClean="0"/>
              <a:t> </a:t>
            </a:r>
            <a:r>
              <a:rPr lang="en-US" dirty="0" err="1" smtClean="0"/>
              <a:t>tidak</a:t>
            </a:r>
            <a:r>
              <a:rPr lang="en-US" dirty="0" smtClean="0"/>
              <a:t> </a:t>
            </a:r>
            <a:r>
              <a:rPr lang="en-US" dirty="0" err="1" smtClean="0"/>
              <a:t>terlihat</a:t>
            </a:r>
            <a:r>
              <a:rPr lang="en-US" dirty="0" smtClean="0"/>
              <a:t>, </a:t>
            </a:r>
            <a:r>
              <a:rPr lang="en-US" dirty="0" err="1" smtClean="0"/>
              <a:t>tetapi</a:t>
            </a:r>
            <a:r>
              <a:rPr lang="en-US" dirty="0" smtClean="0"/>
              <a:t> </a:t>
            </a:r>
            <a:r>
              <a:rPr lang="en-US" dirty="0" err="1" smtClean="0"/>
              <a:t>mereka</a:t>
            </a:r>
            <a:r>
              <a:rPr lang="en-US" dirty="0" smtClean="0"/>
              <a:t> </a:t>
            </a:r>
            <a:r>
              <a:rPr lang="en-US" dirty="0" err="1" smtClean="0"/>
              <a:t>memiliki</a:t>
            </a:r>
            <a:r>
              <a:rPr lang="en-US" dirty="0" smtClean="0"/>
              <a:t> </a:t>
            </a:r>
            <a:r>
              <a:rPr lang="en-US" dirty="0" err="1" smtClean="0"/>
              <a:t>patung-patung</a:t>
            </a:r>
            <a:r>
              <a:rPr lang="en-US" dirty="0" smtClean="0"/>
              <a:t> </a:t>
            </a:r>
            <a:r>
              <a:rPr lang="en-US" dirty="0" err="1" smtClean="0"/>
              <a:t>mereka</a:t>
            </a:r>
            <a:r>
              <a:rPr lang="en-US" dirty="0" smtClean="0"/>
              <a:t> </a:t>
            </a:r>
            <a:r>
              <a:rPr lang="en-US" dirty="0" err="1" smtClean="0"/>
              <a:t>di</a:t>
            </a:r>
            <a:r>
              <a:rPr lang="en-US" dirty="0" smtClean="0"/>
              <a:t> </a:t>
            </a:r>
            <a:r>
              <a:rPr lang="en-US" dirty="0" err="1" smtClean="0"/>
              <a:t>kuil-kuil</a:t>
            </a:r>
            <a:r>
              <a:rPr lang="en-US" dirty="0" smtClean="0"/>
              <a:t>. Para imam </a:t>
            </a:r>
            <a:r>
              <a:rPr lang="en-US" dirty="0" err="1" smtClean="0"/>
              <a:t>menunjukkan</a:t>
            </a:r>
            <a:r>
              <a:rPr lang="en-US" dirty="0" smtClean="0"/>
              <a:t> rasa </a:t>
            </a:r>
            <a:r>
              <a:rPr lang="en-US" dirty="0" err="1" smtClean="0"/>
              <a:t>hormat</a:t>
            </a:r>
            <a:r>
              <a:rPr lang="en-US" dirty="0" smtClean="0"/>
              <a:t> </a:t>
            </a:r>
            <a:r>
              <a:rPr lang="en-US" dirty="0" err="1" smtClean="0"/>
              <a:t>besar</a:t>
            </a:r>
            <a:r>
              <a:rPr lang="en-US" dirty="0" smtClean="0"/>
              <a:t> </a:t>
            </a:r>
            <a:r>
              <a:rPr lang="en-US" dirty="0" err="1" smtClean="0"/>
              <a:t>kepada</a:t>
            </a:r>
            <a:r>
              <a:rPr lang="en-US" dirty="0" smtClean="0"/>
              <a:t> </a:t>
            </a:r>
            <a:r>
              <a:rPr lang="en-US" dirty="0" err="1" smtClean="0"/>
              <a:t>patung-patung</a:t>
            </a:r>
            <a:r>
              <a:rPr lang="en-US" dirty="0" smtClean="0"/>
              <a:t> </a:t>
            </a:r>
            <a:r>
              <a:rPr lang="en-US" dirty="0" err="1" smtClean="0"/>
              <a:t>dan</a:t>
            </a:r>
            <a:r>
              <a:rPr lang="en-US" dirty="0" smtClean="0"/>
              <a:t> </a:t>
            </a:r>
            <a:r>
              <a:rPr lang="en-US" dirty="0" err="1" smtClean="0"/>
              <a:t>dewa-dewa</a:t>
            </a:r>
            <a:r>
              <a:rPr lang="en-US" dirty="0" smtClean="0"/>
              <a:t> yang </a:t>
            </a:r>
            <a:r>
              <a:rPr lang="en-US" dirty="0" err="1" smtClean="0"/>
              <a:t>mereka</a:t>
            </a:r>
            <a:r>
              <a:rPr lang="en-US" dirty="0" smtClean="0"/>
              <a:t> </a:t>
            </a:r>
            <a:r>
              <a:rPr lang="en-US" dirty="0" err="1" smtClean="0"/>
              <a:t>wakili</a:t>
            </a:r>
            <a:r>
              <a:rPr lang="en-US" dirty="0" smtClean="0"/>
              <a:t>. </a:t>
            </a:r>
            <a:r>
              <a:rPr lang="en-US" dirty="0" err="1" smtClean="0"/>
              <a:t>Mereka</a:t>
            </a:r>
            <a:r>
              <a:rPr lang="en-US" dirty="0" smtClean="0"/>
              <a:t> </a:t>
            </a:r>
            <a:r>
              <a:rPr lang="en-US" dirty="0" err="1" smtClean="0"/>
              <a:t>tidak</a:t>
            </a:r>
            <a:r>
              <a:rPr lang="en-US" dirty="0" smtClean="0"/>
              <a:t> </a:t>
            </a:r>
            <a:r>
              <a:rPr lang="en-US" dirty="0" err="1" smtClean="0"/>
              <a:t>pernah</a:t>
            </a:r>
            <a:r>
              <a:rPr lang="en-US" dirty="0" smtClean="0"/>
              <a:t> </a:t>
            </a:r>
            <a:r>
              <a:rPr lang="en-US" dirty="0" err="1" smtClean="0"/>
              <a:t>memikirkan</a:t>
            </a:r>
            <a:r>
              <a:rPr lang="en-US" dirty="0" smtClean="0"/>
              <a:t> </a:t>
            </a:r>
            <a:r>
              <a:rPr lang="en-US" dirty="0" err="1" smtClean="0"/>
              <a:t>kontradiksi</a:t>
            </a:r>
            <a:r>
              <a:rPr lang="en-US" dirty="0" smtClean="0"/>
              <a:t> </a:t>
            </a:r>
            <a:r>
              <a:rPr lang="en-US" dirty="0" err="1" smtClean="0"/>
              <a:t>antara</a:t>
            </a:r>
            <a:r>
              <a:rPr lang="en-US" dirty="0" smtClean="0"/>
              <a:t> </a:t>
            </a:r>
            <a:r>
              <a:rPr lang="en-US" dirty="0" err="1" smtClean="0"/>
              <a:t>kemiripan</a:t>
            </a:r>
            <a:r>
              <a:rPr lang="en-US" dirty="0" smtClean="0"/>
              <a:t> </a:t>
            </a:r>
            <a:r>
              <a:rPr lang="en-US" dirty="0" err="1" smtClean="0"/>
              <a:t>dewa</a:t>
            </a:r>
            <a:r>
              <a:rPr lang="en-US" dirty="0" smtClean="0"/>
              <a:t> </a:t>
            </a:r>
            <a:r>
              <a:rPr lang="en-US" dirty="0" err="1" smtClean="0"/>
              <a:t>dan</a:t>
            </a:r>
            <a:r>
              <a:rPr lang="en-US" dirty="0" smtClean="0"/>
              <a:t> </a:t>
            </a:r>
            <a:r>
              <a:rPr lang="en-US" dirty="0" err="1" smtClean="0"/>
              <a:t>manusia</a:t>
            </a:r>
            <a:r>
              <a:rPr lang="en-US" dirty="0" smtClean="0"/>
              <a:t> </a:t>
            </a:r>
            <a:r>
              <a:rPr lang="en-US" dirty="0" err="1" smtClean="0"/>
              <a:t>dan</a:t>
            </a:r>
            <a:r>
              <a:rPr lang="en-US" dirty="0" smtClean="0"/>
              <a:t> </a:t>
            </a:r>
            <a:r>
              <a:rPr lang="en-US" dirty="0" err="1" smtClean="0"/>
              <a:t>kekekalan</a:t>
            </a:r>
            <a:r>
              <a:rPr lang="en-US" dirty="0" smtClean="0"/>
              <a:t> </a:t>
            </a:r>
            <a:r>
              <a:rPr lang="en-US" dirty="0" err="1" smtClean="0"/>
              <a:t>para</a:t>
            </a:r>
            <a:r>
              <a:rPr lang="en-US" dirty="0" smtClean="0"/>
              <a:t> </a:t>
            </a:r>
            <a:r>
              <a:rPr lang="en-US" dirty="0" err="1" smtClean="0"/>
              <a:t>dewa</a:t>
            </a:r>
            <a:r>
              <a:rPr lang="en-US" dirty="0" smtClean="0"/>
              <a:t>. Para </a:t>
            </a:r>
            <a:r>
              <a:rPr lang="en-US" dirty="0" err="1" smtClean="0"/>
              <a:t>dewa</a:t>
            </a:r>
            <a:r>
              <a:rPr lang="en-US" dirty="0" smtClean="0"/>
              <a:t> </a:t>
            </a:r>
            <a:r>
              <a:rPr lang="en-US" dirty="0" err="1" smtClean="0"/>
              <a:t>abadi</a:t>
            </a:r>
            <a:r>
              <a:rPr lang="en-US" dirty="0" smtClean="0"/>
              <a:t> </a:t>
            </a:r>
            <a:r>
              <a:rPr lang="en-US" dirty="0" err="1" smtClean="0"/>
              <a:t>tapi</a:t>
            </a:r>
            <a:r>
              <a:rPr lang="en-US" dirty="0" smtClean="0"/>
              <a:t> </a:t>
            </a:r>
            <a:r>
              <a:rPr lang="en-US" dirty="0" err="1" smtClean="0"/>
              <a:t>mereka</a:t>
            </a:r>
            <a:r>
              <a:rPr lang="en-US" dirty="0" smtClean="0"/>
              <a:t> </a:t>
            </a:r>
            <a:r>
              <a:rPr lang="en-US" dirty="0" err="1" smtClean="0"/>
              <a:t>membutuhkan</a:t>
            </a:r>
            <a:r>
              <a:rPr lang="en-US" dirty="0" smtClean="0"/>
              <a:t> </a:t>
            </a:r>
            <a:r>
              <a:rPr lang="en-US" dirty="0" err="1" smtClean="0"/>
              <a:t>makanan</a:t>
            </a:r>
            <a:r>
              <a:rPr lang="en-US" dirty="0" smtClean="0"/>
              <a:t>. </a:t>
            </a:r>
            <a:r>
              <a:rPr lang="en-US" dirty="0" err="1" smtClean="0"/>
              <a:t>Mereka</a:t>
            </a:r>
            <a:r>
              <a:rPr lang="en-US" dirty="0" smtClean="0"/>
              <a:t> </a:t>
            </a:r>
            <a:r>
              <a:rPr lang="en-US" dirty="0" err="1" smtClean="0"/>
              <a:t>dianggap</a:t>
            </a:r>
            <a:r>
              <a:rPr lang="en-US" dirty="0" smtClean="0"/>
              <a:t> </a:t>
            </a:r>
            <a:r>
              <a:rPr lang="en-US" dirty="0" err="1" smtClean="0"/>
              <a:t>sebagai</a:t>
            </a:r>
            <a:r>
              <a:rPr lang="en-US" dirty="0" smtClean="0"/>
              <a:t> </a:t>
            </a:r>
            <a:r>
              <a:rPr lang="en-US" dirty="0" err="1" smtClean="0"/>
              <a:t>sangat</a:t>
            </a:r>
            <a:r>
              <a:rPr lang="en-US" dirty="0" smtClean="0"/>
              <a:t> </a:t>
            </a:r>
            <a:r>
              <a:rPr lang="en-US" dirty="0" err="1" smtClean="0"/>
              <a:t>berkuasa</a:t>
            </a:r>
            <a:r>
              <a:rPr lang="en-US" dirty="0" smtClean="0"/>
              <a:t> </a:t>
            </a:r>
            <a:r>
              <a:rPr lang="en-US" dirty="0" err="1" smtClean="0"/>
              <a:t>karena</a:t>
            </a:r>
            <a:r>
              <a:rPr lang="en-US" dirty="0" smtClean="0"/>
              <a:t> </a:t>
            </a:r>
            <a:r>
              <a:rPr lang="en-US" dirty="0" err="1" smtClean="0"/>
              <a:t>mereka</a:t>
            </a:r>
            <a:r>
              <a:rPr lang="en-US" dirty="0" smtClean="0"/>
              <a:t> </a:t>
            </a:r>
            <a:r>
              <a:rPr lang="en-US" dirty="0" err="1" smtClean="0"/>
              <a:t>memeritah</a:t>
            </a:r>
            <a:r>
              <a:rPr lang="en-US" dirty="0" smtClean="0"/>
              <a:t> </a:t>
            </a:r>
            <a:r>
              <a:rPr lang="en-US" dirty="0" err="1" smtClean="0"/>
              <a:t>alam</a:t>
            </a:r>
            <a:r>
              <a:rPr lang="en-US" dirty="0" smtClean="0"/>
              <a:t> </a:t>
            </a:r>
            <a:r>
              <a:rPr lang="en-US" dirty="0" err="1" smtClean="0"/>
              <a:t>semesta</a:t>
            </a:r>
            <a:r>
              <a:rPr lang="en-US" dirty="0" smtClean="0"/>
              <a:t>. </a:t>
            </a:r>
            <a:r>
              <a:rPr lang="en-US" dirty="0" err="1" smtClean="0"/>
              <a:t>Mereka</a:t>
            </a:r>
            <a:r>
              <a:rPr lang="en-US" dirty="0" smtClean="0"/>
              <a:t> </a:t>
            </a:r>
            <a:r>
              <a:rPr lang="en-US" dirty="0" err="1" smtClean="0"/>
              <a:t>pikir</a:t>
            </a:r>
            <a:r>
              <a:rPr lang="en-US" dirty="0" smtClean="0"/>
              <a:t> </a:t>
            </a:r>
            <a:r>
              <a:rPr lang="en-US" dirty="0" err="1" smtClean="0"/>
              <a:t>para</a:t>
            </a:r>
            <a:r>
              <a:rPr lang="en-US" dirty="0" smtClean="0"/>
              <a:t> </a:t>
            </a:r>
            <a:r>
              <a:rPr lang="en-US" dirty="0" err="1" smtClean="0"/>
              <a:t>allah</a:t>
            </a:r>
            <a:r>
              <a:rPr lang="en-US" dirty="0" smtClean="0"/>
              <a:t>/</a:t>
            </a:r>
            <a:r>
              <a:rPr lang="en-US" dirty="0" err="1" smtClean="0"/>
              <a:t>dewa</a:t>
            </a:r>
            <a:r>
              <a:rPr lang="en-US" dirty="0" smtClean="0"/>
              <a:t> </a:t>
            </a:r>
            <a:r>
              <a:rPr lang="en-US" dirty="0" err="1" smtClean="0"/>
              <a:t>ini</a:t>
            </a:r>
            <a:r>
              <a:rPr lang="en-US" dirty="0" smtClean="0"/>
              <a:t> </a:t>
            </a:r>
            <a:r>
              <a:rPr lang="en-US" dirty="0" err="1" smtClean="0"/>
              <a:t>haruslah</a:t>
            </a:r>
            <a:r>
              <a:rPr lang="en-US" dirty="0" smtClean="0"/>
              <a:t> </a:t>
            </a:r>
            <a:r>
              <a:rPr lang="en-US" dirty="0" err="1" smtClean="0"/>
              <a:t>abadi</a:t>
            </a:r>
            <a:r>
              <a:rPr lang="en-US" dirty="0" smtClean="0"/>
              <a:t> </a:t>
            </a:r>
            <a:r>
              <a:rPr lang="en-US" dirty="0" err="1" smtClean="0"/>
              <a:t>karena</a:t>
            </a:r>
            <a:r>
              <a:rPr lang="en-US" dirty="0" smtClean="0"/>
              <a:t> </a:t>
            </a:r>
            <a:r>
              <a:rPr lang="en-US" dirty="0" err="1" smtClean="0"/>
              <a:t>kematian</a:t>
            </a:r>
            <a:r>
              <a:rPr lang="en-US" dirty="0" smtClean="0"/>
              <a:t> </a:t>
            </a:r>
            <a:r>
              <a:rPr lang="en-US" dirty="0" err="1" smtClean="0"/>
              <a:t>mereka</a:t>
            </a:r>
            <a:r>
              <a:rPr lang="en-US" dirty="0" smtClean="0"/>
              <a:t> </a:t>
            </a:r>
            <a:r>
              <a:rPr lang="en-US" dirty="0" err="1" smtClean="0"/>
              <a:t>dapat</a:t>
            </a:r>
            <a:r>
              <a:rPr lang="en-US" dirty="0" smtClean="0"/>
              <a:t> </a:t>
            </a:r>
            <a:r>
              <a:rPr lang="en-US" dirty="0" err="1" smtClean="0"/>
              <a:t>berarti</a:t>
            </a:r>
            <a:r>
              <a:rPr lang="en-US" dirty="0" smtClean="0"/>
              <a:t> </a:t>
            </a:r>
            <a:r>
              <a:rPr lang="en-US" dirty="0" err="1" smtClean="0"/>
              <a:t>hilangnya</a:t>
            </a:r>
            <a:r>
              <a:rPr lang="en-US" dirty="0" smtClean="0"/>
              <a:t> </a:t>
            </a:r>
            <a:r>
              <a:rPr lang="en-US" dirty="0" err="1" smtClean="0"/>
              <a:t>tatanan</a:t>
            </a:r>
            <a:r>
              <a:rPr lang="en-US" dirty="0" smtClean="0"/>
              <a:t> </a:t>
            </a:r>
            <a:r>
              <a:rPr lang="en-US" dirty="0" err="1" smtClean="0"/>
              <a:t>alam</a:t>
            </a:r>
            <a:r>
              <a:rPr lang="en-US" dirty="0" smtClean="0"/>
              <a:t> </a:t>
            </a:r>
            <a:r>
              <a:rPr lang="en-US" dirty="0" err="1" smtClean="0"/>
              <a:t>semesta</a:t>
            </a:r>
            <a:r>
              <a:rPr lang="en-US" dirty="0" smtClean="0"/>
              <a:t> </a:t>
            </a:r>
            <a:r>
              <a:rPr lang="en-US" dirty="0" err="1" smtClean="0"/>
              <a:t>dan</a:t>
            </a:r>
            <a:r>
              <a:rPr lang="en-US" dirty="0" smtClean="0"/>
              <a:t> </a:t>
            </a:r>
            <a:r>
              <a:rPr lang="en-US" dirty="0" err="1" smtClean="0"/>
              <a:t>akibatnya</a:t>
            </a:r>
            <a:r>
              <a:rPr lang="en-US" dirty="0" smtClean="0"/>
              <a:t> </a:t>
            </a:r>
            <a:r>
              <a:rPr lang="en-US" dirty="0" err="1" smtClean="0"/>
              <a:t>hidup</a:t>
            </a:r>
            <a:r>
              <a:rPr lang="en-US" dirty="0" smtClean="0"/>
              <a:t> </a:t>
            </a:r>
            <a:r>
              <a:rPr lang="en-US" dirty="0" err="1" smtClean="0"/>
              <a:t>dapat</a:t>
            </a:r>
            <a:r>
              <a:rPr lang="en-US" dirty="0" smtClean="0"/>
              <a:t> </a:t>
            </a:r>
            <a:r>
              <a:rPr lang="en-US" dirty="0" err="1" smtClean="0"/>
              <a:t>berakhir</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65584"/>
            <a:ext cx="7818072" cy="5915744"/>
          </a:xfrm>
        </p:spPr>
        <p:txBody>
          <a:bodyPr>
            <a:normAutofit fontScale="92500" lnSpcReduction="10000"/>
          </a:bodyPr>
          <a:lstStyle/>
          <a:p>
            <a:r>
              <a:rPr lang="en-US" dirty="0" err="1" smtClean="0"/>
              <a:t>Mitos</a:t>
            </a:r>
            <a:r>
              <a:rPr lang="en-US" dirty="0" smtClean="0"/>
              <a:t> </a:t>
            </a:r>
            <a:r>
              <a:rPr lang="en-US" dirty="0" err="1" smtClean="0"/>
              <a:t>dan</a:t>
            </a:r>
            <a:r>
              <a:rPr lang="en-US" dirty="0" smtClean="0"/>
              <a:t> </a:t>
            </a:r>
            <a:r>
              <a:rPr lang="en-US" dirty="0" err="1" smtClean="0"/>
              <a:t>himne</a:t>
            </a:r>
            <a:r>
              <a:rPr lang="en-US" dirty="0" smtClean="0"/>
              <a:t> </a:t>
            </a:r>
            <a:r>
              <a:rPr lang="en-US" dirty="0" err="1" smtClean="0"/>
              <a:t>terkemudian</a:t>
            </a:r>
            <a:r>
              <a:rPr lang="en-US" dirty="0" smtClean="0"/>
              <a:t> </a:t>
            </a:r>
            <a:r>
              <a:rPr lang="en-US" dirty="0" err="1" smtClean="0"/>
              <a:t>memberitahu</a:t>
            </a:r>
            <a:r>
              <a:rPr lang="en-US" dirty="0" smtClean="0"/>
              <a:t> </a:t>
            </a:r>
            <a:r>
              <a:rPr lang="en-US" dirty="0" err="1" smtClean="0"/>
              <a:t>kita</a:t>
            </a:r>
            <a:r>
              <a:rPr lang="en-US" dirty="0" smtClean="0"/>
              <a:t> </a:t>
            </a:r>
            <a:r>
              <a:rPr lang="en-US" dirty="0" err="1" smtClean="0"/>
              <a:t>bahwa</a:t>
            </a:r>
            <a:r>
              <a:rPr lang="en-US" dirty="0" smtClean="0"/>
              <a:t> </a:t>
            </a:r>
            <a:r>
              <a:rPr lang="en-US" dirty="0" err="1" smtClean="0"/>
              <a:t>Enlil</a:t>
            </a:r>
            <a:r>
              <a:rPr lang="en-US" dirty="0" smtClean="0"/>
              <a:t> </a:t>
            </a:r>
            <a:r>
              <a:rPr lang="en-US" dirty="0" err="1" smtClean="0"/>
              <a:t>adalah</a:t>
            </a:r>
            <a:r>
              <a:rPr lang="en-US" dirty="0" smtClean="0"/>
              <a:t> </a:t>
            </a:r>
            <a:r>
              <a:rPr lang="en-US" dirty="0" err="1" smtClean="0"/>
              <a:t>dewa</a:t>
            </a:r>
            <a:r>
              <a:rPr lang="en-US" dirty="0" smtClean="0"/>
              <a:t> </a:t>
            </a:r>
            <a:r>
              <a:rPr lang="en-US" dirty="0" err="1" smtClean="0"/>
              <a:t>baik</a:t>
            </a:r>
            <a:r>
              <a:rPr lang="en-US" dirty="0" smtClean="0"/>
              <a:t> </a:t>
            </a:r>
            <a:r>
              <a:rPr lang="en-US" dirty="0" err="1" smtClean="0"/>
              <a:t>hati</a:t>
            </a:r>
            <a:r>
              <a:rPr lang="en-US" dirty="0" smtClean="0"/>
              <a:t> yang </a:t>
            </a:r>
            <a:r>
              <a:rPr lang="en-US" dirty="0" err="1" smtClean="0"/>
              <a:t>bertanggung</a:t>
            </a:r>
            <a:r>
              <a:rPr lang="en-US" dirty="0" smtClean="0"/>
              <a:t> </a:t>
            </a:r>
            <a:r>
              <a:rPr lang="en-US" dirty="0" err="1" smtClean="0"/>
              <a:t>jawab</a:t>
            </a:r>
            <a:r>
              <a:rPr lang="en-US" dirty="0" smtClean="0"/>
              <a:t> </a:t>
            </a:r>
            <a:r>
              <a:rPr lang="en-US" dirty="0" err="1" smtClean="0"/>
              <a:t>untuk</a:t>
            </a:r>
            <a:r>
              <a:rPr lang="en-US" dirty="0" smtClean="0"/>
              <a:t> </a:t>
            </a:r>
            <a:r>
              <a:rPr lang="en-US" dirty="0" err="1" smtClean="0"/>
              <a:t>perencanaan</a:t>
            </a:r>
            <a:r>
              <a:rPr lang="en-US" dirty="0" smtClean="0"/>
              <a:t> </a:t>
            </a:r>
            <a:r>
              <a:rPr lang="en-US" dirty="0" err="1" smtClean="0"/>
              <a:t>dan</a:t>
            </a:r>
            <a:r>
              <a:rPr lang="en-US" dirty="0" smtClean="0"/>
              <a:t> </a:t>
            </a:r>
            <a:r>
              <a:rPr lang="en-US" dirty="0" err="1" smtClean="0"/>
              <a:t>penciptaan</a:t>
            </a:r>
            <a:r>
              <a:rPr lang="en-US" dirty="0" smtClean="0"/>
              <a:t> </a:t>
            </a:r>
            <a:r>
              <a:rPr lang="en-US" dirty="0" err="1" smtClean="0"/>
              <a:t>alam</a:t>
            </a:r>
            <a:r>
              <a:rPr lang="en-US" dirty="0" smtClean="0"/>
              <a:t> </a:t>
            </a:r>
            <a:r>
              <a:rPr lang="en-US" dirty="0" err="1" smtClean="0"/>
              <a:t>semesta</a:t>
            </a:r>
            <a:r>
              <a:rPr lang="en-US" dirty="0" smtClean="0"/>
              <a:t> </a:t>
            </a:r>
            <a:r>
              <a:rPr lang="en-US" dirty="0" err="1" smtClean="0"/>
              <a:t>dan</a:t>
            </a:r>
            <a:r>
              <a:rPr lang="en-US" dirty="0" smtClean="0"/>
              <a:t> </a:t>
            </a:r>
            <a:r>
              <a:rPr lang="en-US" dirty="0" err="1" smtClean="0"/>
              <a:t>juga</a:t>
            </a:r>
            <a:r>
              <a:rPr lang="en-US" dirty="0" smtClean="0"/>
              <a:t> </a:t>
            </a:r>
            <a:r>
              <a:rPr lang="en-US" dirty="0" err="1" smtClean="0"/>
              <a:t>melengkapi</a:t>
            </a:r>
            <a:r>
              <a:rPr lang="en-US" dirty="0" smtClean="0"/>
              <a:t> </a:t>
            </a:r>
            <a:r>
              <a:rPr lang="en-US" dirty="0" err="1" smtClean="0"/>
              <a:t>ciptaannya</a:t>
            </a:r>
            <a:r>
              <a:rPr lang="en-US" dirty="0" smtClean="0"/>
              <a:t> </a:t>
            </a:r>
            <a:r>
              <a:rPr lang="en-US" dirty="0" err="1" smtClean="0"/>
              <a:t>dengan</a:t>
            </a:r>
            <a:r>
              <a:rPr lang="en-US" dirty="0" smtClean="0"/>
              <a:t> </a:t>
            </a:r>
            <a:r>
              <a:rPr lang="en-US" dirty="0" err="1" smtClean="0"/>
              <a:t>semua</a:t>
            </a:r>
            <a:r>
              <a:rPr lang="en-US" dirty="0" smtClean="0"/>
              <a:t> </a:t>
            </a:r>
            <a:r>
              <a:rPr lang="en-US" dirty="0" err="1" smtClean="0"/>
              <a:t>hal</a:t>
            </a:r>
            <a:r>
              <a:rPr lang="en-US" dirty="0" smtClean="0"/>
              <a:t> </a:t>
            </a:r>
            <a:r>
              <a:rPr lang="en-US" dirty="0" err="1" smtClean="0"/>
              <a:t>terbaik</a:t>
            </a:r>
            <a:r>
              <a:rPr lang="en-US" dirty="0" smtClean="0"/>
              <a:t>. </a:t>
            </a:r>
            <a:r>
              <a:rPr lang="en-US" dirty="0" err="1" smtClean="0"/>
              <a:t>Dia</a:t>
            </a:r>
            <a:r>
              <a:rPr lang="en-US" dirty="0" smtClean="0"/>
              <a:t> </a:t>
            </a:r>
            <a:r>
              <a:rPr lang="en-US" dirty="0" err="1" smtClean="0"/>
              <a:t>adalah</a:t>
            </a:r>
            <a:r>
              <a:rPr lang="en-US" dirty="0" smtClean="0"/>
              <a:t> </a:t>
            </a:r>
            <a:r>
              <a:rPr lang="en-US" dirty="0" err="1" smtClean="0"/>
              <a:t>sumber</a:t>
            </a:r>
            <a:r>
              <a:rPr lang="en-US" dirty="0" smtClean="0"/>
              <a:t> </a:t>
            </a:r>
            <a:r>
              <a:rPr lang="en-US" dirty="0" err="1" smtClean="0"/>
              <a:t>dari</a:t>
            </a:r>
            <a:r>
              <a:rPr lang="en-US" dirty="0" smtClean="0"/>
              <a:t> </a:t>
            </a:r>
            <a:r>
              <a:rPr lang="en-US" dirty="0" err="1" smtClean="0"/>
              <a:t>hampir</a:t>
            </a:r>
            <a:r>
              <a:rPr lang="en-US" dirty="0" smtClean="0"/>
              <a:t> </a:t>
            </a:r>
            <a:r>
              <a:rPr lang="en-US" dirty="0" err="1" smtClean="0"/>
              <a:t>segalanya</a:t>
            </a:r>
            <a:r>
              <a:rPr lang="en-US" dirty="0" smtClean="0"/>
              <a:t>. </a:t>
            </a:r>
            <a:r>
              <a:rPr lang="en-US" dirty="0" err="1" smtClean="0"/>
              <a:t>Dalam</a:t>
            </a:r>
            <a:r>
              <a:rPr lang="en-US" dirty="0" smtClean="0"/>
              <a:t> tablet </a:t>
            </a:r>
            <a:r>
              <a:rPr lang="en-US" dirty="0" err="1" smtClean="0"/>
              <a:t>Sumeria</a:t>
            </a:r>
            <a:r>
              <a:rPr lang="en-US" dirty="0" smtClean="0"/>
              <a:t> yang </a:t>
            </a:r>
            <a:r>
              <a:rPr lang="en-US" dirty="0" err="1" smtClean="0"/>
              <a:t>dibaca</a:t>
            </a:r>
            <a:r>
              <a:rPr lang="en-US" dirty="0" smtClean="0"/>
              <a:t> </a:t>
            </a:r>
            <a:r>
              <a:rPr lang="en-US" dirty="0" err="1" smtClean="0"/>
              <a:t>dan</a:t>
            </a:r>
            <a:r>
              <a:rPr lang="en-US" dirty="0" smtClean="0"/>
              <a:t> </a:t>
            </a:r>
            <a:r>
              <a:rPr lang="en-US" dirty="0" err="1" smtClean="0"/>
              <a:t>dipublikasikan</a:t>
            </a:r>
            <a:r>
              <a:rPr lang="en-US" dirty="0" smtClean="0"/>
              <a:t> </a:t>
            </a:r>
            <a:r>
              <a:rPr lang="en-US" dirty="0" err="1" smtClean="0"/>
              <a:t>sejak</a:t>
            </a:r>
            <a:r>
              <a:rPr lang="en-US" dirty="0" smtClean="0"/>
              <a:t> </a:t>
            </a:r>
            <a:r>
              <a:rPr lang="en-US" dirty="0" err="1" smtClean="0"/>
              <a:t>tahun</a:t>
            </a:r>
            <a:r>
              <a:rPr lang="en-US" dirty="0" smtClean="0"/>
              <a:t> 1930-an </a:t>
            </a:r>
            <a:r>
              <a:rPr lang="en-US" dirty="0" err="1" smtClean="0"/>
              <a:t>himne</a:t>
            </a:r>
            <a:r>
              <a:rPr lang="en-US" dirty="0" smtClean="0"/>
              <a:t> </a:t>
            </a:r>
            <a:r>
              <a:rPr lang="en-US" dirty="0" err="1" smtClean="0"/>
              <a:t>dan</a:t>
            </a:r>
            <a:r>
              <a:rPr lang="en-US" dirty="0" smtClean="0"/>
              <a:t> </a:t>
            </a:r>
            <a:r>
              <a:rPr lang="en-US" dirty="0" err="1" smtClean="0"/>
              <a:t>mitos</a:t>
            </a:r>
            <a:r>
              <a:rPr lang="en-US" dirty="0" smtClean="0"/>
              <a:t> </a:t>
            </a:r>
            <a:r>
              <a:rPr lang="en-US" dirty="0" err="1" smtClean="0"/>
              <a:t>menggambarkan</a:t>
            </a:r>
            <a:r>
              <a:rPr lang="en-US" dirty="0" smtClean="0"/>
              <a:t> </a:t>
            </a:r>
            <a:r>
              <a:rPr lang="en-US" dirty="0" err="1" smtClean="0"/>
              <a:t>Enlil</a:t>
            </a:r>
            <a:r>
              <a:rPr lang="en-US" dirty="0" smtClean="0"/>
              <a:t> </a:t>
            </a:r>
            <a:r>
              <a:rPr lang="en-US" dirty="0" err="1" smtClean="0"/>
              <a:t>sebagai</a:t>
            </a:r>
            <a:r>
              <a:rPr lang="en-US" dirty="0" smtClean="0"/>
              <a:t> </a:t>
            </a:r>
            <a:r>
              <a:rPr lang="en-US" dirty="0" err="1" smtClean="0"/>
              <a:t>dewa</a:t>
            </a:r>
            <a:r>
              <a:rPr lang="en-US" dirty="0" smtClean="0"/>
              <a:t> yang </a:t>
            </a:r>
            <a:r>
              <a:rPr lang="en-US" dirty="0" err="1" smtClean="0"/>
              <a:t>ramah</a:t>
            </a:r>
            <a:r>
              <a:rPr lang="en-US" dirty="0" smtClean="0"/>
              <a:t> </a:t>
            </a:r>
            <a:r>
              <a:rPr lang="en-US" dirty="0" err="1" smtClean="0"/>
              <a:t>dan</a:t>
            </a:r>
            <a:r>
              <a:rPr lang="en-US" dirty="0" smtClean="0"/>
              <a:t> </a:t>
            </a:r>
            <a:r>
              <a:rPr lang="en-US" dirty="0" err="1" smtClean="0"/>
              <a:t>kebapakan</a:t>
            </a:r>
            <a:r>
              <a:rPr lang="en-US" dirty="0" smtClean="0"/>
              <a:t> yang </a:t>
            </a:r>
            <a:r>
              <a:rPr lang="en-US" dirty="0" err="1" smtClean="0"/>
              <a:t>menjaga</a:t>
            </a:r>
            <a:r>
              <a:rPr lang="en-US" dirty="0" smtClean="0"/>
              <a:t> </a:t>
            </a:r>
            <a:r>
              <a:rPr lang="en-US" dirty="0" err="1" smtClean="0"/>
              <a:t>keamanan</a:t>
            </a:r>
            <a:r>
              <a:rPr lang="en-US" dirty="0" smtClean="0"/>
              <a:t> </a:t>
            </a:r>
            <a:r>
              <a:rPr lang="en-US" dirty="0" err="1" smtClean="0"/>
              <a:t>dan</a:t>
            </a:r>
            <a:r>
              <a:rPr lang="en-US" dirty="0" smtClean="0"/>
              <a:t> </a:t>
            </a:r>
            <a:r>
              <a:rPr lang="en-US" dirty="0" err="1" smtClean="0"/>
              <a:t>kesejahteraan</a:t>
            </a:r>
            <a:r>
              <a:rPr lang="en-US" dirty="0" smtClean="0"/>
              <a:t> </a:t>
            </a:r>
            <a:r>
              <a:rPr lang="en-US" dirty="0" err="1" smtClean="0"/>
              <a:t>umat</a:t>
            </a:r>
            <a:r>
              <a:rPr lang="en-US" dirty="0" smtClean="0"/>
              <a:t> </a:t>
            </a:r>
            <a:r>
              <a:rPr lang="en-US" dirty="0" err="1" smtClean="0"/>
              <a:t>manusia</a:t>
            </a:r>
            <a:r>
              <a:rPr lang="en-US" dirty="0" smtClean="0"/>
              <a:t> </a:t>
            </a:r>
            <a:r>
              <a:rPr lang="en-US" dirty="0" err="1" smtClean="0"/>
              <a:t>umumnya</a:t>
            </a:r>
            <a:r>
              <a:rPr lang="en-US" dirty="0" smtClean="0"/>
              <a:t> </a:t>
            </a:r>
            <a:r>
              <a:rPr lang="en-US" dirty="0" err="1" smtClean="0"/>
              <a:t>dan</a:t>
            </a:r>
            <a:r>
              <a:rPr lang="en-US" dirty="0" smtClean="0"/>
              <a:t> </a:t>
            </a:r>
            <a:r>
              <a:rPr lang="en-US" dirty="0" err="1" smtClean="0"/>
              <a:t>Sumeria</a:t>
            </a:r>
            <a:r>
              <a:rPr lang="en-US" dirty="0" smtClean="0"/>
              <a:t> </a:t>
            </a:r>
            <a:r>
              <a:rPr lang="en-US" dirty="0" err="1" smtClean="0"/>
              <a:t>khususnya</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986</TotalTime>
  <Words>1505</Words>
  <Application>Microsoft Office PowerPoint</Application>
  <PresentationFormat>On-screen Show (4:3)</PresentationFormat>
  <Paragraphs>44</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Solstice</vt:lpstr>
      <vt:lpstr>Perkembangan Sains Kuno Bangsa Sumeria</vt:lpstr>
      <vt:lpstr>Slide 2</vt:lpstr>
      <vt:lpstr>Slide 3</vt:lpstr>
      <vt:lpstr>Slide 4</vt:lpstr>
      <vt:lpstr>Slide 5</vt:lpstr>
      <vt:lpstr>Dewa Anu (Dewa Langit)</vt:lpstr>
      <vt:lpstr>Slide 7</vt:lpstr>
      <vt:lpstr>Slide 8</vt:lpstr>
      <vt:lpstr>Slide 9</vt:lpstr>
      <vt:lpstr>Slide 10</vt:lpstr>
      <vt:lpstr>Slide 11</vt:lpstr>
      <vt:lpstr>Slide 12</vt:lpstr>
      <vt:lpstr>Slide 13</vt:lpstr>
      <vt:lpstr>Shamash (Dewa Matahari)</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Perkembangan Sains Kuno Bangsa Sumeria</dc:title>
  <dc:creator>Wawa</dc:creator>
  <cp:lastModifiedBy>Valued Acer Customer</cp:lastModifiedBy>
  <cp:revision>83</cp:revision>
  <dcterms:created xsi:type="dcterms:W3CDTF">2012-03-18T09:31:26Z</dcterms:created>
  <dcterms:modified xsi:type="dcterms:W3CDTF">2013-03-04T17:27:10Z</dcterms:modified>
</cp:coreProperties>
</file>