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59" r:id="rId6"/>
    <p:sldId id="271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23243-3E14-4298-9213-DFBFA6FEE918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DAB52-23BB-4422-B9D6-4B5E8F2D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Inception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ristu@if-uns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Tujuan</a:t>
            </a:r>
            <a:r>
              <a:rPr lang="en-US" dirty="0" smtClean="0"/>
              <a:t> [5] </a:t>
            </a:r>
            <a:r>
              <a:rPr lang="en-US" dirty="0" err="1" smtClean="0"/>
              <a:t>fase</a:t>
            </a:r>
            <a:r>
              <a:rPr lang="en-US" dirty="0" smtClean="0"/>
              <a:t> Inception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endParaRPr lang="en-US" dirty="0" smtClean="0"/>
          </a:p>
          <a:p>
            <a:pPr lvl="1"/>
            <a:r>
              <a:rPr lang="en-US" dirty="0" smtClean="0"/>
              <a:t>Environment </a:t>
            </a:r>
            <a:endParaRPr lang="en-US" dirty="0" smtClean="0"/>
          </a:p>
          <a:p>
            <a:pPr lvl="2"/>
            <a:r>
              <a:rPr lang="en-US" dirty="0" err="1" smtClean="0"/>
              <a:t>Eksekusi</a:t>
            </a:r>
            <a:endParaRPr lang="en-US" dirty="0" smtClean="0"/>
          </a:p>
          <a:p>
            <a:pPr lvl="2"/>
            <a:r>
              <a:rPr lang="en-US" dirty="0" err="1" smtClean="0"/>
              <a:t>Implementasi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Business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Problem</a:t>
            </a:r>
          </a:p>
          <a:p>
            <a:r>
              <a:rPr lang="en-US" dirty="0" smtClean="0"/>
              <a:t>Problem Identification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Boundaries</a:t>
            </a:r>
          </a:p>
          <a:p>
            <a:r>
              <a:rPr lang="en-US" dirty="0" smtClean="0"/>
              <a:t>Vision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Configuration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Leveling/Version</a:t>
            </a:r>
            <a:endParaRPr lang="en-US" dirty="0" smtClean="0"/>
          </a:p>
          <a:p>
            <a:pPr lvl="1"/>
            <a:r>
              <a:rPr lang="en-US" dirty="0" smtClean="0"/>
              <a:t>Functional </a:t>
            </a:r>
            <a:r>
              <a:rPr lang="en-US" dirty="0" smtClean="0"/>
              <a:t>Change : 1.0, 1.1, 1.2 </a:t>
            </a:r>
            <a:endParaRPr lang="en-US" dirty="0" smtClean="0"/>
          </a:p>
          <a:p>
            <a:pPr lvl="1"/>
            <a:r>
              <a:rPr lang="en-US" smtClean="0"/>
              <a:t>Functional </a:t>
            </a:r>
            <a:r>
              <a:rPr lang="en-US" smtClean="0"/>
              <a:t>Addition : 1.0 , 2.0, 3.0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</a:t>
                      </a:r>
                      <a:r>
                        <a:rPr lang="en-US" baseline="0" dirty="0" smtClean="0"/>
                        <a:t>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Inquiries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files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 interfaces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Schedule</a:t>
            </a:r>
            <a:endParaRPr lang="en-US" dirty="0"/>
          </a:p>
        </p:txBody>
      </p:sp>
      <p:grpSp>
        <p:nvGrpSpPr>
          <p:cNvPr id="4" name="Content Placeholder 3"/>
          <p:cNvGrpSpPr>
            <a:grpSpLocks noGrp="1"/>
          </p:cNvGrpSpPr>
          <p:nvPr>
            <p:ph idx="1"/>
          </p:nvPr>
        </p:nvGrpSpPr>
        <p:grpSpPr>
          <a:xfrm>
            <a:off x="457200" y="1600200"/>
            <a:ext cx="8229600" cy="4525963"/>
            <a:chOff x="533400" y="1265238"/>
            <a:chExt cx="8331200" cy="5062597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 flipH="1" flipV="1">
              <a:off x="5445125" y="1990725"/>
              <a:ext cx="9525" cy="3887788"/>
            </a:xfrm>
            <a:prstGeom prst="line">
              <a:avLst/>
            </a:prstGeom>
            <a:noFill/>
            <a:ln w="324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 flipV="1">
              <a:off x="6564312" y="1992313"/>
              <a:ext cx="1588" cy="3889375"/>
            </a:xfrm>
            <a:prstGeom prst="line">
              <a:avLst/>
            </a:prstGeom>
            <a:noFill/>
            <a:ln w="324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H="1" flipV="1">
              <a:off x="7102475" y="1987550"/>
              <a:ext cx="4762" cy="3852863"/>
            </a:xfrm>
            <a:prstGeom prst="line">
              <a:avLst/>
            </a:prstGeom>
            <a:noFill/>
            <a:ln w="324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V="1">
              <a:off x="8213725" y="1992313"/>
              <a:ext cx="1587" cy="3875087"/>
            </a:xfrm>
            <a:prstGeom prst="line">
              <a:avLst/>
            </a:prstGeom>
            <a:noFill/>
            <a:ln w="324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3962400" y="5903913"/>
              <a:ext cx="4902200" cy="4032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 flipV="1">
              <a:off x="4935537" y="1985963"/>
              <a:ext cx="6350" cy="3906837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5999162" y="1985963"/>
              <a:ext cx="1588" cy="3906837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7596187" y="1990725"/>
              <a:ext cx="1588" cy="3887788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387600" y="5299075"/>
              <a:ext cx="1410643" cy="276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>
                <a:spcBef>
                  <a:spcPts val="112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70C0"/>
                  </a:solidFill>
                  <a:latin typeface="Arial" charset="0"/>
                </a:rPr>
                <a:t>Management</a:t>
              </a: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389187" y="5618163"/>
              <a:ext cx="1410643" cy="276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>
                <a:spcBef>
                  <a:spcPts val="112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70C0"/>
                  </a:solidFill>
                  <a:latin typeface="Arial" charset="0"/>
                </a:rPr>
                <a:t>Environment</a:t>
              </a: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358900" y="2116138"/>
              <a:ext cx="2425700" cy="276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>
                <a:spcBef>
                  <a:spcPts val="112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70C0"/>
                  </a:solidFill>
                  <a:latin typeface="Arial" charset="0"/>
                </a:rPr>
                <a:t>Business Modeling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080592" y="3355975"/>
              <a:ext cx="1705595" cy="276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eaLnBrk="0">
                <a:spcBef>
                  <a:spcPts val="112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70C0"/>
                  </a:solidFill>
                  <a:latin typeface="Arial" charset="0"/>
                </a:rPr>
                <a:t>Implementation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300244" y="3727450"/>
              <a:ext cx="457368" cy="276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eaLnBrk="0">
                <a:spcBef>
                  <a:spcPts val="112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70C0"/>
                  </a:solidFill>
                  <a:latin typeface="Arial" charset="0"/>
                </a:rPr>
                <a:t>Test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1766466" y="2919413"/>
              <a:ext cx="2013372" cy="276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eaLnBrk="0">
                <a:spcBef>
                  <a:spcPts val="112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70C0"/>
                  </a:solidFill>
                  <a:latin typeface="Arial" charset="0"/>
                </a:rPr>
                <a:t>Analysis &amp; Design</a:t>
              </a: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037012" y="5927725"/>
              <a:ext cx="881653" cy="400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>
                <a:spcBef>
                  <a:spcPts val="8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Preliminary </a:t>
              </a:r>
              <a:br>
                <a:rPr lang="en-US" sz="1300" dirty="0">
                  <a:solidFill>
                    <a:srgbClr val="002060"/>
                  </a:solidFill>
                  <a:latin typeface="Arial" charset="0"/>
                </a:rPr>
              </a:b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Iteration(s)</a:t>
              </a: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5056187" y="5927725"/>
              <a:ext cx="325858" cy="400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>
                <a:spcBef>
                  <a:spcPts val="8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 </a:t>
              </a:r>
              <a:r>
                <a:rPr lang="en-US" sz="1300" dirty="0" err="1">
                  <a:solidFill>
                    <a:srgbClr val="002060"/>
                  </a:solidFill>
                  <a:latin typeface="Arial" charset="0"/>
                </a:rPr>
                <a:t>Iter</a:t>
              </a: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.</a:t>
              </a:r>
              <a:br>
                <a:rPr lang="en-US" sz="1300" dirty="0">
                  <a:solidFill>
                    <a:srgbClr val="002060"/>
                  </a:solidFill>
                  <a:latin typeface="Arial" charset="0"/>
                </a:rPr>
              </a:b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#1</a:t>
              </a:r>
            </a:p>
          </p:txBody>
        </p:sp>
        <p:sp>
          <p:nvSpPr>
            <p:cNvPr id="21" name="Freeform 18"/>
            <p:cNvSpPr>
              <a:spLocks noChangeArrowheads="1"/>
            </p:cNvSpPr>
            <p:nvPr/>
          </p:nvSpPr>
          <p:spPr bwMode="auto">
            <a:xfrm>
              <a:off x="4014787" y="5368925"/>
              <a:ext cx="4751388" cy="119063"/>
            </a:xfrm>
            <a:custGeom>
              <a:avLst/>
              <a:gdLst>
                <a:gd name="T0" fmla="*/ 356 w 3169"/>
                <a:gd name="T1" fmla="*/ 5 h 79"/>
                <a:gd name="T2" fmla="*/ 620 w 3169"/>
                <a:gd name="T3" fmla="*/ 72 h 79"/>
                <a:gd name="T4" fmla="*/ 715 w 3169"/>
                <a:gd name="T5" fmla="*/ 54 h 79"/>
                <a:gd name="T6" fmla="*/ 810 w 3169"/>
                <a:gd name="T7" fmla="*/ 38 h 79"/>
                <a:gd name="T8" fmla="*/ 907 w 3169"/>
                <a:gd name="T9" fmla="*/ 23 h 79"/>
                <a:gd name="T10" fmla="*/ 1002 w 3169"/>
                <a:gd name="T11" fmla="*/ 5 h 79"/>
                <a:gd name="T12" fmla="*/ 1053 w 3169"/>
                <a:gd name="T13" fmla="*/ 5 h 79"/>
                <a:gd name="T14" fmla="*/ 1105 w 3169"/>
                <a:gd name="T15" fmla="*/ 0 h 79"/>
                <a:gd name="T16" fmla="*/ 1156 w 3169"/>
                <a:gd name="T17" fmla="*/ 0 h 79"/>
                <a:gd name="T18" fmla="*/ 1207 w 3169"/>
                <a:gd name="T19" fmla="*/ 5 h 79"/>
                <a:gd name="T20" fmla="*/ 1225 w 3169"/>
                <a:gd name="T21" fmla="*/ 13 h 79"/>
                <a:gd name="T22" fmla="*/ 1238 w 3169"/>
                <a:gd name="T23" fmla="*/ 25 h 79"/>
                <a:gd name="T24" fmla="*/ 1248 w 3169"/>
                <a:gd name="T25" fmla="*/ 38 h 79"/>
                <a:gd name="T26" fmla="*/ 1261 w 3169"/>
                <a:gd name="T27" fmla="*/ 51 h 79"/>
                <a:gd name="T28" fmla="*/ 1471 w 3169"/>
                <a:gd name="T29" fmla="*/ 46 h 79"/>
                <a:gd name="T30" fmla="*/ 1687 w 3169"/>
                <a:gd name="T31" fmla="*/ 79 h 79"/>
                <a:gd name="T32" fmla="*/ 1894 w 3169"/>
                <a:gd name="T33" fmla="*/ 33 h 79"/>
                <a:gd name="T34" fmla="*/ 2053 w 3169"/>
                <a:gd name="T35" fmla="*/ 74 h 79"/>
                <a:gd name="T36" fmla="*/ 2092 w 3169"/>
                <a:gd name="T37" fmla="*/ 61 h 79"/>
                <a:gd name="T38" fmla="*/ 2128 w 3169"/>
                <a:gd name="T39" fmla="*/ 49 h 79"/>
                <a:gd name="T40" fmla="*/ 2161 w 3169"/>
                <a:gd name="T41" fmla="*/ 36 h 79"/>
                <a:gd name="T42" fmla="*/ 2194 w 3169"/>
                <a:gd name="T43" fmla="*/ 25 h 79"/>
                <a:gd name="T44" fmla="*/ 2223 w 3169"/>
                <a:gd name="T45" fmla="*/ 20 h 79"/>
                <a:gd name="T46" fmla="*/ 2243 w 3169"/>
                <a:gd name="T47" fmla="*/ 18 h 79"/>
                <a:gd name="T48" fmla="*/ 2261 w 3169"/>
                <a:gd name="T49" fmla="*/ 18 h 79"/>
                <a:gd name="T50" fmla="*/ 2276 w 3169"/>
                <a:gd name="T51" fmla="*/ 20 h 79"/>
                <a:gd name="T52" fmla="*/ 2294 w 3169"/>
                <a:gd name="T53" fmla="*/ 23 h 79"/>
                <a:gd name="T54" fmla="*/ 2310 w 3169"/>
                <a:gd name="T55" fmla="*/ 31 h 79"/>
                <a:gd name="T56" fmla="*/ 2328 w 3169"/>
                <a:gd name="T57" fmla="*/ 38 h 79"/>
                <a:gd name="T58" fmla="*/ 2340 w 3169"/>
                <a:gd name="T59" fmla="*/ 46 h 79"/>
                <a:gd name="T60" fmla="*/ 2805 w 3169"/>
                <a:gd name="T61" fmla="*/ 25 h 79"/>
                <a:gd name="T62" fmla="*/ 2856 w 3169"/>
                <a:gd name="T63" fmla="*/ 23 h 79"/>
                <a:gd name="T64" fmla="*/ 2907 w 3169"/>
                <a:gd name="T65" fmla="*/ 20 h 79"/>
                <a:gd name="T66" fmla="*/ 2956 w 3169"/>
                <a:gd name="T67" fmla="*/ 18 h 79"/>
                <a:gd name="T68" fmla="*/ 2997 w 3169"/>
                <a:gd name="T69" fmla="*/ 20 h 79"/>
                <a:gd name="T70" fmla="*/ 3025 w 3169"/>
                <a:gd name="T71" fmla="*/ 25 h 79"/>
                <a:gd name="T72" fmla="*/ 3046 w 3169"/>
                <a:gd name="T73" fmla="*/ 33 h 79"/>
                <a:gd name="T74" fmla="*/ 3063 w 3169"/>
                <a:gd name="T75" fmla="*/ 43 h 79"/>
                <a:gd name="T76" fmla="*/ 3081 w 3169"/>
                <a:gd name="T77" fmla="*/ 51 h 79"/>
                <a:gd name="T78" fmla="*/ 2840 w 3169"/>
                <a:gd name="T79" fmla="*/ 77 h 79"/>
                <a:gd name="T80" fmla="*/ 0 w 3169"/>
                <a:gd name="T81" fmla="*/ 79 h 7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169"/>
                <a:gd name="T124" fmla="*/ 0 h 79"/>
                <a:gd name="T125" fmla="*/ 3169 w 3169"/>
                <a:gd name="T126" fmla="*/ 79 h 7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169" h="79">
                  <a:moveTo>
                    <a:pt x="0" y="79"/>
                  </a:moveTo>
                  <a:lnTo>
                    <a:pt x="356" y="5"/>
                  </a:lnTo>
                  <a:lnTo>
                    <a:pt x="538" y="20"/>
                  </a:lnTo>
                  <a:lnTo>
                    <a:pt x="620" y="72"/>
                  </a:lnTo>
                  <a:lnTo>
                    <a:pt x="666" y="61"/>
                  </a:lnTo>
                  <a:lnTo>
                    <a:pt x="715" y="54"/>
                  </a:lnTo>
                  <a:lnTo>
                    <a:pt x="764" y="46"/>
                  </a:lnTo>
                  <a:lnTo>
                    <a:pt x="810" y="38"/>
                  </a:lnTo>
                  <a:lnTo>
                    <a:pt x="859" y="31"/>
                  </a:lnTo>
                  <a:lnTo>
                    <a:pt x="907" y="23"/>
                  </a:lnTo>
                  <a:lnTo>
                    <a:pt x="954" y="15"/>
                  </a:lnTo>
                  <a:lnTo>
                    <a:pt x="1002" y="5"/>
                  </a:lnTo>
                  <a:lnTo>
                    <a:pt x="1028" y="5"/>
                  </a:lnTo>
                  <a:lnTo>
                    <a:pt x="1053" y="5"/>
                  </a:lnTo>
                  <a:lnTo>
                    <a:pt x="1079" y="2"/>
                  </a:lnTo>
                  <a:lnTo>
                    <a:pt x="1105" y="0"/>
                  </a:lnTo>
                  <a:lnTo>
                    <a:pt x="1130" y="0"/>
                  </a:lnTo>
                  <a:lnTo>
                    <a:pt x="1156" y="0"/>
                  </a:lnTo>
                  <a:lnTo>
                    <a:pt x="1182" y="2"/>
                  </a:lnTo>
                  <a:lnTo>
                    <a:pt x="1207" y="5"/>
                  </a:lnTo>
                  <a:lnTo>
                    <a:pt x="1218" y="10"/>
                  </a:lnTo>
                  <a:lnTo>
                    <a:pt x="1225" y="13"/>
                  </a:lnTo>
                  <a:lnTo>
                    <a:pt x="1233" y="20"/>
                  </a:lnTo>
                  <a:lnTo>
                    <a:pt x="1238" y="25"/>
                  </a:lnTo>
                  <a:lnTo>
                    <a:pt x="1243" y="33"/>
                  </a:lnTo>
                  <a:lnTo>
                    <a:pt x="1248" y="38"/>
                  </a:lnTo>
                  <a:lnTo>
                    <a:pt x="1253" y="46"/>
                  </a:lnTo>
                  <a:lnTo>
                    <a:pt x="1261" y="51"/>
                  </a:lnTo>
                  <a:lnTo>
                    <a:pt x="1300" y="79"/>
                  </a:lnTo>
                  <a:lnTo>
                    <a:pt x="1471" y="46"/>
                  </a:lnTo>
                  <a:lnTo>
                    <a:pt x="1564" y="38"/>
                  </a:lnTo>
                  <a:lnTo>
                    <a:pt x="1687" y="79"/>
                  </a:lnTo>
                  <a:lnTo>
                    <a:pt x="1807" y="51"/>
                  </a:lnTo>
                  <a:lnTo>
                    <a:pt x="1894" y="33"/>
                  </a:lnTo>
                  <a:lnTo>
                    <a:pt x="1964" y="43"/>
                  </a:lnTo>
                  <a:lnTo>
                    <a:pt x="2053" y="74"/>
                  </a:lnTo>
                  <a:lnTo>
                    <a:pt x="2074" y="69"/>
                  </a:lnTo>
                  <a:lnTo>
                    <a:pt x="2092" y="61"/>
                  </a:lnTo>
                  <a:lnTo>
                    <a:pt x="2112" y="54"/>
                  </a:lnTo>
                  <a:lnTo>
                    <a:pt x="2128" y="49"/>
                  </a:lnTo>
                  <a:lnTo>
                    <a:pt x="2146" y="41"/>
                  </a:lnTo>
                  <a:lnTo>
                    <a:pt x="2161" y="36"/>
                  </a:lnTo>
                  <a:lnTo>
                    <a:pt x="2179" y="31"/>
                  </a:lnTo>
                  <a:lnTo>
                    <a:pt x="2194" y="25"/>
                  </a:lnTo>
                  <a:lnTo>
                    <a:pt x="2210" y="23"/>
                  </a:lnTo>
                  <a:lnTo>
                    <a:pt x="2223" y="20"/>
                  </a:lnTo>
                  <a:lnTo>
                    <a:pt x="2233" y="18"/>
                  </a:lnTo>
                  <a:lnTo>
                    <a:pt x="2243" y="18"/>
                  </a:lnTo>
                  <a:lnTo>
                    <a:pt x="2253" y="18"/>
                  </a:lnTo>
                  <a:lnTo>
                    <a:pt x="2261" y="18"/>
                  </a:lnTo>
                  <a:lnTo>
                    <a:pt x="2269" y="18"/>
                  </a:lnTo>
                  <a:lnTo>
                    <a:pt x="2276" y="20"/>
                  </a:lnTo>
                  <a:lnTo>
                    <a:pt x="2284" y="20"/>
                  </a:lnTo>
                  <a:lnTo>
                    <a:pt x="2294" y="23"/>
                  </a:lnTo>
                  <a:lnTo>
                    <a:pt x="2302" y="25"/>
                  </a:lnTo>
                  <a:lnTo>
                    <a:pt x="2310" y="31"/>
                  </a:lnTo>
                  <a:lnTo>
                    <a:pt x="2320" y="33"/>
                  </a:lnTo>
                  <a:lnTo>
                    <a:pt x="2328" y="38"/>
                  </a:lnTo>
                  <a:lnTo>
                    <a:pt x="2333" y="41"/>
                  </a:lnTo>
                  <a:lnTo>
                    <a:pt x="2340" y="46"/>
                  </a:lnTo>
                  <a:lnTo>
                    <a:pt x="2392" y="77"/>
                  </a:lnTo>
                  <a:lnTo>
                    <a:pt x="2805" y="25"/>
                  </a:lnTo>
                  <a:lnTo>
                    <a:pt x="2830" y="25"/>
                  </a:lnTo>
                  <a:lnTo>
                    <a:pt x="2856" y="23"/>
                  </a:lnTo>
                  <a:lnTo>
                    <a:pt x="2881" y="20"/>
                  </a:lnTo>
                  <a:lnTo>
                    <a:pt x="2907" y="20"/>
                  </a:lnTo>
                  <a:lnTo>
                    <a:pt x="2933" y="18"/>
                  </a:lnTo>
                  <a:lnTo>
                    <a:pt x="2956" y="18"/>
                  </a:lnTo>
                  <a:lnTo>
                    <a:pt x="2976" y="18"/>
                  </a:lnTo>
                  <a:lnTo>
                    <a:pt x="2997" y="20"/>
                  </a:lnTo>
                  <a:lnTo>
                    <a:pt x="3012" y="20"/>
                  </a:lnTo>
                  <a:lnTo>
                    <a:pt x="3025" y="25"/>
                  </a:lnTo>
                  <a:lnTo>
                    <a:pt x="3035" y="28"/>
                  </a:lnTo>
                  <a:lnTo>
                    <a:pt x="3046" y="33"/>
                  </a:lnTo>
                  <a:lnTo>
                    <a:pt x="3056" y="38"/>
                  </a:lnTo>
                  <a:lnTo>
                    <a:pt x="3063" y="43"/>
                  </a:lnTo>
                  <a:lnTo>
                    <a:pt x="3071" y="49"/>
                  </a:lnTo>
                  <a:lnTo>
                    <a:pt x="3081" y="51"/>
                  </a:lnTo>
                  <a:lnTo>
                    <a:pt x="3169" y="79"/>
                  </a:lnTo>
                  <a:lnTo>
                    <a:pt x="2840" y="77"/>
                  </a:lnTo>
                  <a:lnTo>
                    <a:pt x="1546" y="79"/>
                  </a:lnTo>
                  <a:lnTo>
                    <a:pt x="0" y="79"/>
                  </a:lnTo>
                  <a:close/>
                </a:path>
              </a:pathLst>
            </a:custGeom>
            <a:gradFill rotWithShape="0">
              <a:gsLst>
                <a:gs pos="0">
                  <a:srgbClr val="777777"/>
                </a:gs>
                <a:gs pos="100000">
                  <a:srgbClr val="363636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 noChangeArrowheads="1"/>
            </p:cNvSpPr>
            <p:nvPr/>
          </p:nvSpPr>
          <p:spPr bwMode="auto">
            <a:xfrm>
              <a:off x="4037012" y="5719763"/>
              <a:ext cx="4702175" cy="119062"/>
            </a:xfrm>
            <a:custGeom>
              <a:avLst/>
              <a:gdLst>
                <a:gd name="T0" fmla="*/ 185 w 3136"/>
                <a:gd name="T1" fmla="*/ 10 h 79"/>
                <a:gd name="T2" fmla="*/ 239 w 3136"/>
                <a:gd name="T3" fmla="*/ 0 h 79"/>
                <a:gd name="T4" fmla="*/ 282 w 3136"/>
                <a:gd name="T5" fmla="*/ 7 h 79"/>
                <a:gd name="T6" fmla="*/ 328 w 3136"/>
                <a:gd name="T7" fmla="*/ 13 h 79"/>
                <a:gd name="T8" fmla="*/ 382 w 3136"/>
                <a:gd name="T9" fmla="*/ 25 h 79"/>
                <a:gd name="T10" fmla="*/ 431 w 3136"/>
                <a:gd name="T11" fmla="*/ 33 h 79"/>
                <a:gd name="T12" fmla="*/ 587 w 3136"/>
                <a:gd name="T13" fmla="*/ 56 h 79"/>
                <a:gd name="T14" fmla="*/ 623 w 3136"/>
                <a:gd name="T15" fmla="*/ 56 h 79"/>
                <a:gd name="T16" fmla="*/ 649 w 3136"/>
                <a:gd name="T17" fmla="*/ 56 h 79"/>
                <a:gd name="T18" fmla="*/ 700 w 3136"/>
                <a:gd name="T19" fmla="*/ 59 h 79"/>
                <a:gd name="T20" fmla="*/ 741 w 3136"/>
                <a:gd name="T21" fmla="*/ 61 h 79"/>
                <a:gd name="T22" fmla="*/ 774 w 3136"/>
                <a:gd name="T23" fmla="*/ 64 h 79"/>
                <a:gd name="T24" fmla="*/ 803 w 3136"/>
                <a:gd name="T25" fmla="*/ 66 h 79"/>
                <a:gd name="T26" fmla="*/ 862 w 3136"/>
                <a:gd name="T27" fmla="*/ 66 h 79"/>
                <a:gd name="T28" fmla="*/ 923 w 3136"/>
                <a:gd name="T29" fmla="*/ 66 h 79"/>
                <a:gd name="T30" fmla="*/ 951 w 3136"/>
                <a:gd name="T31" fmla="*/ 66 h 79"/>
                <a:gd name="T32" fmla="*/ 1000 w 3136"/>
                <a:gd name="T33" fmla="*/ 72 h 79"/>
                <a:gd name="T34" fmla="*/ 1056 w 3136"/>
                <a:gd name="T35" fmla="*/ 72 h 79"/>
                <a:gd name="T36" fmla="*/ 1118 w 3136"/>
                <a:gd name="T37" fmla="*/ 72 h 79"/>
                <a:gd name="T38" fmla="*/ 1162 w 3136"/>
                <a:gd name="T39" fmla="*/ 72 h 79"/>
                <a:gd name="T40" fmla="*/ 1221 w 3136"/>
                <a:gd name="T41" fmla="*/ 72 h 79"/>
                <a:gd name="T42" fmla="*/ 1244 w 3136"/>
                <a:gd name="T43" fmla="*/ 77 h 79"/>
                <a:gd name="T44" fmla="*/ 1264 w 3136"/>
                <a:gd name="T45" fmla="*/ 77 h 79"/>
                <a:gd name="T46" fmla="*/ 1326 w 3136"/>
                <a:gd name="T47" fmla="*/ 77 h 79"/>
                <a:gd name="T48" fmla="*/ 1385 w 3136"/>
                <a:gd name="T49" fmla="*/ 72 h 79"/>
                <a:gd name="T50" fmla="*/ 1426 w 3136"/>
                <a:gd name="T51" fmla="*/ 74 h 79"/>
                <a:gd name="T52" fmla="*/ 1556 w 3136"/>
                <a:gd name="T53" fmla="*/ 79 h 79"/>
                <a:gd name="T54" fmla="*/ 1687 w 3136"/>
                <a:gd name="T55" fmla="*/ 74 h 79"/>
                <a:gd name="T56" fmla="*/ 1700 w 3136"/>
                <a:gd name="T57" fmla="*/ 77 h 79"/>
                <a:gd name="T58" fmla="*/ 1731 w 3136"/>
                <a:gd name="T59" fmla="*/ 74 h 79"/>
                <a:gd name="T60" fmla="*/ 1764 w 3136"/>
                <a:gd name="T61" fmla="*/ 74 h 79"/>
                <a:gd name="T62" fmla="*/ 1836 w 3136"/>
                <a:gd name="T63" fmla="*/ 74 h 79"/>
                <a:gd name="T64" fmla="*/ 1908 w 3136"/>
                <a:gd name="T65" fmla="*/ 77 h 79"/>
                <a:gd name="T66" fmla="*/ 1967 w 3136"/>
                <a:gd name="T67" fmla="*/ 77 h 79"/>
                <a:gd name="T68" fmla="*/ 2043 w 3136"/>
                <a:gd name="T69" fmla="*/ 77 h 79"/>
                <a:gd name="T70" fmla="*/ 2115 w 3136"/>
                <a:gd name="T71" fmla="*/ 74 h 79"/>
                <a:gd name="T72" fmla="*/ 2164 w 3136"/>
                <a:gd name="T73" fmla="*/ 77 h 79"/>
                <a:gd name="T74" fmla="*/ 2215 w 3136"/>
                <a:gd name="T75" fmla="*/ 77 h 79"/>
                <a:gd name="T76" fmla="*/ 2264 w 3136"/>
                <a:gd name="T77" fmla="*/ 77 h 79"/>
                <a:gd name="T78" fmla="*/ 2259 w 3136"/>
                <a:gd name="T79" fmla="*/ 77 h 79"/>
                <a:gd name="T80" fmla="*/ 2392 w 3136"/>
                <a:gd name="T81" fmla="*/ 77 h 79"/>
                <a:gd name="T82" fmla="*/ 2713 w 3136"/>
                <a:gd name="T83" fmla="*/ 77 h 79"/>
                <a:gd name="T84" fmla="*/ 2884 w 3136"/>
                <a:gd name="T85" fmla="*/ 77 h 79"/>
                <a:gd name="T86" fmla="*/ 2982 w 3136"/>
                <a:gd name="T87" fmla="*/ 77 h 79"/>
                <a:gd name="T88" fmla="*/ 3056 w 3136"/>
                <a:gd name="T89" fmla="*/ 79 h 79"/>
                <a:gd name="T90" fmla="*/ 3079 w 3136"/>
                <a:gd name="T91" fmla="*/ 74 h 79"/>
                <a:gd name="T92" fmla="*/ 3102 w 3136"/>
                <a:gd name="T93" fmla="*/ 74 h 79"/>
                <a:gd name="T94" fmla="*/ 3133 w 3136"/>
                <a:gd name="T95" fmla="*/ 77 h 79"/>
                <a:gd name="T96" fmla="*/ 3007 w 3136"/>
                <a:gd name="T97" fmla="*/ 77 h 79"/>
                <a:gd name="T98" fmla="*/ 2928 w 3136"/>
                <a:gd name="T99" fmla="*/ 77 h 79"/>
                <a:gd name="T100" fmla="*/ 2838 w 3136"/>
                <a:gd name="T101" fmla="*/ 77 h 79"/>
                <a:gd name="T102" fmla="*/ 2748 w 3136"/>
                <a:gd name="T103" fmla="*/ 77 h 79"/>
                <a:gd name="T104" fmla="*/ 2400 w 3136"/>
                <a:gd name="T105" fmla="*/ 77 h 79"/>
                <a:gd name="T106" fmla="*/ 1920 w 3136"/>
                <a:gd name="T107" fmla="*/ 77 h 79"/>
                <a:gd name="T108" fmla="*/ 1462 w 3136"/>
                <a:gd name="T109" fmla="*/ 77 h 79"/>
                <a:gd name="T110" fmla="*/ 1180 w 3136"/>
                <a:gd name="T111" fmla="*/ 77 h 79"/>
                <a:gd name="T112" fmla="*/ 992 w 3136"/>
                <a:gd name="T113" fmla="*/ 77 h 79"/>
                <a:gd name="T114" fmla="*/ 928 w 3136"/>
                <a:gd name="T115" fmla="*/ 77 h 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36"/>
                <a:gd name="T175" fmla="*/ 0 h 79"/>
                <a:gd name="T176" fmla="*/ 3136 w 3136"/>
                <a:gd name="T177" fmla="*/ 79 h 7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36" h="79">
                  <a:moveTo>
                    <a:pt x="0" y="77"/>
                  </a:moveTo>
                  <a:lnTo>
                    <a:pt x="151" y="15"/>
                  </a:lnTo>
                  <a:lnTo>
                    <a:pt x="162" y="13"/>
                  </a:lnTo>
                  <a:lnTo>
                    <a:pt x="172" y="10"/>
                  </a:lnTo>
                  <a:lnTo>
                    <a:pt x="185" y="10"/>
                  </a:lnTo>
                  <a:lnTo>
                    <a:pt x="195" y="7"/>
                  </a:lnTo>
                  <a:lnTo>
                    <a:pt x="208" y="5"/>
                  </a:lnTo>
                  <a:lnTo>
                    <a:pt x="218" y="2"/>
                  </a:lnTo>
                  <a:lnTo>
                    <a:pt x="228" y="2"/>
                  </a:lnTo>
                  <a:lnTo>
                    <a:pt x="239" y="0"/>
                  </a:lnTo>
                  <a:lnTo>
                    <a:pt x="249" y="0"/>
                  </a:lnTo>
                  <a:lnTo>
                    <a:pt x="257" y="2"/>
                  </a:lnTo>
                  <a:lnTo>
                    <a:pt x="267" y="2"/>
                  </a:lnTo>
                  <a:lnTo>
                    <a:pt x="275" y="5"/>
                  </a:lnTo>
                  <a:lnTo>
                    <a:pt x="282" y="7"/>
                  </a:lnTo>
                  <a:lnTo>
                    <a:pt x="292" y="10"/>
                  </a:lnTo>
                  <a:lnTo>
                    <a:pt x="300" y="10"/>
                  </a:lnTo>
                  <a:lnTo>
                    <a:pt x="310" y="10"/>
                  </a:lnTo>
                  <a:lnTo>
                    <a:pt x="321" y="10"/>
                  </a:lnTo>
                  <a:lnTo>
                    <a:pt x="328" y="13"/>
                  </a:lnTo>
                  <a:lnTo>
                    <a:pt x="341" y="15"/>
                  </a:lnTo>
                  <a:lnTo>
                    <a:pt x="351" y="18"/>
                  </a:lnTo>
                  <a:lnTo>
                    <a:pt x="362" y="20"/>
                  </a:lnTo>
                  <a:lnTo>
                    <a:pt x="372" y="23"/>
                  </a:lnTo>
                  <a:lnTo>
                    <a:pt x="382" y="25"/>
                  </a:lnTo>
                  <a:lnTo>
                    <a:pt x="392" y="25"/>
                  </a:lnTo>
                  <a:lnTo>
                    <a:pt x="403" y="28"/>
                  </a:lnTo>
                  <a:lnTo>
                    <a:pt x="413" y="28"/>
                  </a:lnTo>
                  <a:lnTo>
                    <a:pt x="421" y="31"/>
                  </a:lnTo>
                  <a:lnTo>
                    <a:pt x="431" y="33"/>
                  </a:lnTo>
                  <a:lnTo>
                    <a:pt x="441" y="36"/>
                  </a:lnTo>
                  <a:lnTo>
                    <a:pt x="451" y="38"/>
                  </a:lnTo>
                  <a:lnTo>
                    <a:pt x="462" y="38"/>
                  </a:lnTo>
                  <a:lnTo>
                    <a:pt x="474" y="41"/>
                  </a:lnTo>
                  <a:lnTo>
                    <a:pt x="587" y="56"/>
                  </a:lnTo>
                  <a:lnTo>
                    <a:pt x="605" y="56"/>
                  </a:lnTo>
                  <a:lnTo>
                    <a:pt x="615" y="56"/>
                  </a:lnTo>
                  <a:lnTo>
                    <a:pt x="621" y="56"/>
                  </a:lnTo>
                  <a:lnTo>
                    <a:pt x="623" y="56"/>
                  </a:lnTo>
                  <a:lnTo>
                    <a:pt x="631" y="56"/>
                  </a:lnTo>
                  <a:lnTo>
                    <a:pt x="639" y="56"/>
                  </a:lnTo>
                  <a:lnTo>
                    <a:pt x="649" y="56"/>
                  </a:lnTo>
                  <a:lnTo>
                    <a:pt x="659" y="56"/>
                  </a:lnTo>
                  <a:lnTo>
                    <a:pt x="669" y="56"/>
                  </a:lnTo>
                  <a:lnTo>
                    <a:pt x="680" y="56"/>
                  </a:lnTo>
                  <a:lnTo>
                    <a:pt x="690" y="56"/>
                  </a:lnTo>
                  <a:lnTo>
                    <a:pt x="700" y="59"/>
                  </a:lnTo>
                  <a:lnTo>
                    <a:pt x="708" y="59"/>
                  </a:lnTo>
                  <a:lnTo>
                    <a:pt x="718" y="59"/>
                  </a:lnTo>
                  <a:lnTo>
                    <a:pt x="726" y="61"/>
                  </a:lnTo>
                  <a:lnTo>
                    <a:pt x="733" y="61"/>
                  </a:lnTo>
                  <a:lnTo>
                    <a:pt x="741" y="61"/>
                  </a:lnTo>
                  <a:lnTo>
                    <a:pt x="749" y="61"/>
                  </a:lnTo>
                  <a:lnTo>
                    <a:pt x="756" y="61"/>
                  </a:lnTo>
                  <a:lnTo>
                    <a:pt x="764" y="61"/>
                  </a:lnTo>
                  <a:lnTo>
                    <a:pt x="772" y="61"/>
                  </a:lnTo>
                  <a:lnTo>
                    <a:pt x="774" y="64"/>
                  </a:lnTo>
                  <a:lnTo>
                    <a:pt x="780" y="64"/>
                  </a:lnTo>
                  <a:lnTo>
                    <a:pt x="785" y="66"/>
                  </a:lnTo>
                  <a:lnTo>
                    <a:pt x="790" y="66"/>
                  </a:lnTo>
                  <a:lnTo>
                    <a:pt x="795" y="66"/>
                  </a:lnTo>
                  <a:lnTo>
                    <a:pt x="803" y="66"/>
                  </a:lnTo>
                  <a:lnTo>
                    <a:pt x="810" y="66"/>
                  </a:lnTo>
                  <a:lnTo>
                    <a:pt x="821" y="66"/>
                  </a:lnTo>
                  <a:lnTo>
                    <a:pt x="833" y="66"/>
                  </a:lnTo>
                  <a:lnTo>
                    <a:pt x="846" y="66"/>
                  </a:lnTo>
                  <a:lnTo>
                    <a:pt x="862" y="66"/>
                  </a:lnTo>
                  <a:lnTo>
                    <a:pt x="874" y="64"/>
                  </a:lnTo>
                  <a:lnTo>
                    <a:pt x="890" y="64"/>
                  </a:lnTo>
                  <a:lnTo>
                    <a:pt x="903" y="66"/>
                  </a:lnTo>
                  <a:lnTo>
                    <a:pt x="913" y="66"/>
                  </a:lnTo>
                  <a:lnTo>
                    <a:pt x="923" y="66"/>
                  </a:lnTo>
                  <a:lnTo>
                    <a:pt x="931" y="66"/>
                  </a:lnTo>
                  <a:lnTo>
                    <a:pt x="936" y="66"/>
                  </a:lnTo>
                  <a:lnTo>
                    <a:pt x="941" y="66"/>
                  </a:lnTo>
                  <a:lnTo>
                    <a:pt x="946" y="66"/>
                  </a:lnTo>
                  <a:lnTo>
                    <a:pt x="951" y="66"/>
                  </a:lnTo>
                  <a:lnTo>
                    <a:pt x="959" y="66"/>
                  </a:lnTo>
                  <a:lnTo>
                    <a:pt x="967" y="66"/>
                  </a:lnTo>
                  <a:lnTo>
                    <a:pt x="974" y="69"/>
                  </a:lnTo>
                  <a:lnTo>
                    <a:pt x="987" y="69"/>
                  </a:lnTo>
                  <a:lnTo>
                    <a:pt x="1000" y="72"/>
                  </a:lnTo>
                  <a:lnTo>
                    <a:pt x="1010" y="72"/>
                  </a:lnTo>
                  <a:lnTo>
                    <a:pt x="1023" y="72"/>
                  </a:lnTo>
                  <a:lnTo>
                    <a:pt x="1033" y="72"/>
                  </a:lnTo>
                  <a:lnTo>
                    <a:pt x="1046" y="72"/>
                  </a:lnTo>
                  <a:lnTo>
                    <a:pt x="1056" y="72"/>
                  </a:lnTo>
                  <a:lnTo>
                    <a:pt x="1067" y="72"/>
                  </a:lnTo>
                  <a:lnTo>
                    <a:pt x="1085" y="72"/>
                  </a:lnTo>
                  <a:lnTo>
                    <a:pt x="1097" y="72"/>
                  </a:lnTo>
                  <a:lnTo>
                    <a:pt x="1108" y="72"/>
                  </a:lnTo>
                  <a:lnTo>
                    <a:pt x="1118" y="72"/>
                  </a:lnTo>
                  <a:lnTo>
                    <a:pt x="1123" y="72"/>
                  </a:lnTo>
                  <a:lnTo>
                    <a:pt x="1131" y="72"/>
                  </a:lnTo>
                  <a:lnTo>
                    <a:pt x="1138" y="72"/>
                  </a:lnTo>
                  <a:lnTo>
                    <a:pt x="1149" y="72"/>
                  </a:lnTo>
                  <a:lnTo>
                    <a:pt x="1162" y="72"/>
                  </a:lnTo>
                  <a:lnTo>
                    <a:pt x="1172" y="72"/>
                  </a:lnTo>
                  <a:lnTo>
                    <a:pt x="1185" y="72"/>
                  </a:lnTo>
                  <a:lnTo>
                    <a:pt x="1197" y="72"/>
                  </a:lnTo>
                  <a:lnTo>
                    <a:pt x="1210" y="72"/>
                  </a:lnTo>
                  <a:lnTo>
                    <a:pt x="1221" y="72"/>
                  </a:lnTo>
                  <a:lnTo>
                    <a:pt x="1228" y="72"/>
                  </a:lnTo>
                  <a:lnTo>
                    <a:pt x="1236" y="72"/>
                  </a:lnTo>
                  <a:lnTo>
                    <a:pt x="1238" y="74"/>
                  </a:lnTo>
                  <a:lnTo>
                    <a:pt x="1241" y="74"/>
                  </a:lnTo>
                  <a:lnTo>
                    <a:pt x="1244" y="77"/>
                  </a:lnTo>
                  <a:lnTo>
                    <a:pt x="1246" y="77"/>
                  </a:lnTo>
                  <a:lnTo>
                    <a:pt x="1249" y="79"/>
                  </a:lnTo>
                  <a:lnTo>
                    <a:pt x="1251" y="79"/>
                  </a:lnTo>
                  <a:lnTo>
                    <a:pt x="1256" y="79"/>
                  </a:lnTo>
                  <a:lnTo>
                    <a:pt x="1264" y="77"/>
                  </a:lnTo>
                  <a:lnTo>
                    <a:pt x="1274" y="74"/>
                  </a:lnTo>
                  <a:lnTo>
                    <a:pt x="1285" y="74"/>
                  </a:lnTo>
                  <a:lnTo>
                    <a:pt x="1297" y="74"/>
                  </a:lnTo>
                  <a:lnTo>
                    <a:pt x="1310" y="74"/>
                  </a:lnTo>
                  <a:lnTo>
                    <a:pt x="1326" y="77"/>
                  </a:lnTo>
                  <a:lnTo>
                    <a:pt x="1338" y="77"/>
                  </a:lnTo>
                  <a:lnTo>
                    <a:pt x="1354" y="77"/>
                  </a:lnTo>
                  <a:lnTo>
                    <a:pt x="1364" y="74"/>
                  </a:lnTo>
                  <a:lnTo>
                    <a:pt x="1374" y="74"/>
                  </a:lnTo>
                  <a:lnTo>
                    <a:pt x="1385" y="72"/>
                  </a:lnTo>
                  <a:lnTo>
                    <a:pt x="1390" y="72"/>
                  </a:lnTo>
                  <a:lnTo>
                    <a:pt x="1397" y="72"/>
                  </a:lnTo>
                  <a:lnTo>
                    <a:pt x="1405" y="72"/>
                  </a:lnTo>
                  <a:lnTo>
                    <a:pt x="1413" y="74"/>
                  </a:lnTo>
                  <a:lnTo>
                    <a:pt x="1426" y="74"/>
                  </a:lnTo>
                  <a:lnTo>
                    <a:pt x="1438" y="77"/>
                  </a:lnTo>
                  <a:lnTo>
                    <a:pt x="1459" y="77"/>
                  </a:lnTo>
                  <a:lnTo>
                    <a:pt x="1487" y="79"/>
                  </a:lnTo>
                  <a:lnTo>
                    <a:pt x="1520" y="79"/>
                  </a:lnTo>
                  <a:lnTo>
                    <a:pt x="1556" y="79"/>
                  </a:lnTo>
                  <a:lnTo>
                    <a:pt x="1592" y="79"/>
                  </a:lnTo>
                  <a:lnTo>
                    <a:pt x="1626" y="77"/>
                  </a:lnTo>
                  <a:lnTo>
                    <a:pt x="1654" y="77"/>
                  </a:lnTo>
                  <a:lnTo>
                    <a:pt x="1674" y="74"/>
                  </a:lnTo>
                  <a:lnTo>
                    <a:pt x="1687" y="74"/>
                  </a:lnTo>
                  <a:lnTo>
                    <a:pt x="1695" y="74"/>
                  </a:lnTo>
                  <a:lnTo>
                    <a:pt x="1697" y="74"/>
                  </a:lnTo>
                  <a:lnTo>
                    <a:pt x="1700" y="74"/>
                  </a:lnTo>
                  <a:lnTo>
                    <a:pt x="1700" y="77"/>
                  </a:lnTo>
                  <a:lnTo>
                    <a:pt x="1705" y="77"/>
                  </a:lnTo>
                  <a:lnTo>
                    <a:pt x="1713" y="77"/>
                  </a:lnTo>
                  <a:lnTo>
                    <a:pt x="1720" y="74"/>
                  </a:lnTo>
                  <a:lnTo>
                    <a:pt x="1726" y="74"/>
                  </a:lnTo>
                  <a:lnTo>
                    <a:pt x="1731" y="74"/>
                  </a:lnTo>
                  <a:lnTo>
                    <a:pt x="1736" y="74"/>
                  </a:lnTo>
                  <a:lnTo>
                    <a:pt x="1738" y="74"/>
                  </a:lnTo>
                  <a:lnTo>
                    <a:pt x="1746" y="74"/>
                  </a:lnTo>
                  <a:lnTo>
                    <a:pt x="1754" y="74"/>
                  </a:lnTo>
                  <a:lnTo>
                    <a:pt x="1764" y="74"/>
                  </a:lnTo>
                  <a:lnTo>
                    <a:pt x="1777" y="74"/>
                  </a:lnTo>
                  <a:lnTo>
                    <a:pt x="1790" y="77"/>
                  </a:lnTo>
                  <a:lnTo>
                    <a:pt x="1805" y="77"/>
                  </a:lnTo>
                  <a:lnTo>
                    <a:pt x="1820" y="77"/>
                  </a:lnTo>
                  <a:lnTo>
                    <a:pt x="1836" y="74"/>
                  </a:lnTo>
                  <a:lnTo>
                    <a:pt x="1851" y="74"/>
                  </a:lnTo>
                  <a:lnTo>
                    <a:pt x="1867" y="77"/>
                  </a:lnTo>
                  <a:lnTo>
                    <a:pt x="1882" y="77"/>
                  </a:lnTo>
                  <a:lnTo>
                    <a:pt x="1895" y="77"/>
                  </a:lnTo>
                  <a:lnTo>
                    <a:pt x="1908" y="77"/>
                  </a:lnTo>
                  <a:lnTo>
                    <a:pt x="1918" y="77"/>
                  </a:lnTo>
                  <a:lnTo>
                    <a:pt x="1931" y="77"/>
                  </a:lnTo>
                  <a:lnTo>
                    <a:pt x="1941" y="77"/>
                  </a:lnTo>
                  <a:lnTo>
                    <a:pt x="1954" y="77"/>
                  </a:lnTo>
                  <a:lnTo>
                    <a:pt x="1967" y="77"/>
                  </a:lnTo>
                  <a:lnTo>
                    <a:pt x="1979" y="77"/>
                  </a:lnTo>
                  <a:lnTo>
                    <a:pt x="1995" y="77"/>
                  </a:lnTo>
                  <a:lnTo>
                    <a:pt x="2010" y="77"/>
                  </a:lnTo>
                  <a:lnTo>
                    <a:pt x="2026" y="77"/>
                  </a:lnTo>
                  <a:lnTo>
                    <a:pt x="2043" y="77"/>
                  </a:lnTo>
                  <a:lnTo>
                    <a:pt x="2059" y="77"/>
                  </a:lnTo>
                  <a:lnTo>
                    <a:pt x="2074" y="77"/>
                  </a:lnTo>
                  <a:lnTo>
                    <a:pt x="2090" y="77"/>
                  </a:lnTo>
                  <a:lnTo>
                    <a:pt x="2102" y="74"/>
                  </a:lnTo>
                  <a:lnTo>
                    <a:pt x="2115" y="74"/>
                  </a:lnTo>
                  <a:lnTo>
                    <a:pt x="2126" y="74"/>
                  </a:lnTo>
                  <a:lnTo>
                    <a:pt x="2136" y="74"/>
                  </a:lnTo>
                  <a:lnTo>
                    <a:pt x="2146" y="74"/>
                  </a:lnTo>
                  <a:lnTo>
                    <a:pt x="2156" y="74"/>
                  </a:lnTo>
                  <a:lnTo>
                    <a:pt x="2164" y="77"/>
                  </a:lnTo>
                  <a:lnTo>
                    <a:pt x="2174" y="77"/>
                  </a:lnTo>
                  <a:lnTo>
                    <a:pt x="2184" y="77"/>
                  </a:lnTo>
                  <a:lnTo>
                    <a:pt x="2195" y="77"/>
                  </a:lnTo>
                  <a:lnTo>
                    <a:pt x="2205" y="77"/>
                  </a:lnTo>
                  <a:lnTo>
                    <a:pt x="2215" y="77"/>
                  </a:lnTo>
                  <a:lnTo>
                    <a:pt x="2225" y="77"/>
                  </a:lnTo>
                  <a:lnTo>
                    <a:pt x="2236" y="77"/>
                  </a:lnTo>
                  <a:lnTo>
                    <a:pt x="2246" y="77"/>
                  </a:lnTo>
                  <a:lnTo>
                    <a:pt x="2254" y="77"/>
                  </a:lnTo>
                  <a:lnTo>
                    <a:pt x="2264" y="77"/>
                  </a:lnTo>
                  <a:lnTo>
                    <a:pt x="2267" y="77"/>
                  </a:lnTo>
                  <a:lnTo>
                    <a:pt x="2261" y="77"/>
                  </a:lnTo>
                  <a:lnTo>
                    <a:pt x="2259" y="77"/>
                  </a:lnTo>
                  <a:lnTo>
                    <a:pt x="2264" y="74"/>
                  </a:lnTo>
                  <a:lnTo>
                    <a:pt x="2277" y="74"/>
                  </a:lnTo>
                  <a:lnTo>
                    <a:pt x="2300" y="74"/>
                  </a:lnTo>
                  <a:lnTo>
                    <a:pt x="2341" y="74"/>
                  </a:lnTo>
                  <a:lnTo>
                    <a:pt x="2392" y="77"/>
                  </a:lnTo>
                  <a:lnTo>
                    <a:pt x="2454" y="77"/>
                  </a:lnTo>
                  <a:lnTo>
                    <a:pt x="2520" y="77"/>
                  </a:lnTo>
                  <a:lnTo>
                    <a:pt x="2587" y="77"/>
                  </a:lnTo>
                  <a:lnTo>
                    <a:pt x="2654" y="77"/>
                  </a:lnTo>
                  <a:lnTo>
                    <a:pt x="2713" y="77"/>
                  </a:lnTo>
                  <a:lnTo>
                    <a:pt x="2759" y="77"/>
                  </a:lnTo>
                  <a:lnTo>
                    <a:pt x="2797" y="77"/>
                  </a:lnTo>
                  <a:lnTo>
                    <a:pt x="2831" y="77"/>
                  </a:lnTo>
                  <a:lnTo>
                    <a:pt x="2859" y="77"/>
                  </a:lnTo>
                  <a:lnTo>
                    <a:pt x="2884" y="77"/>
                  </a:lnTo>
                  <a:lnTo>
                    <a:pt x="2907" y="77"/>
                  </a:lnTo>
                  <a:lnTo>
                    <a:pt x="2925" y="77"/>
                  </a:lnTo>
                  <a:lnTo>
                    <a:pt x="2943" y="77"/>
                  </a:lnTo>
                  <a:lnTo>
                    <a:pt x="2964" y="77"/>
                  </a:lnTo>
                  <a:lnTo>
                    <a:pt x="2982" y="77"/>
                  </a:lnTo>
                  <a:lnTo>
                    <a:pt x="3002" y="79"/>
                  </a:lnTo>
                  <a:lnTo>
                    <a:pt x="3018" y="79"/>
                  </a:lnTo>
                  <a:lnTo>
                    <a:pt x="3033" y="79"/>
                  </a:lnTo>
                  <a:lnTo>
                    <a:pt x="3046" y="79"/>
                  </a:lnTo>
                  <a:lnTo>
                    <a:pt x="3056" y="79"/>
                  </a:lnTo>
                  <a:lnTo>
                    <a:pt x="3064" y="77"/>
                  </a:lnTo>
                  <a:lnTo>
                    <a:pt x="3066" y="74"/>
                  </a:lnTo>
                  <a:lnTo>
                    <a:pt x="3072" y="74"/>
                  </a:lnTo>
                  <a:lnTo>
                    <a:pt x="3077" y="74"/>
                  </a:lnTo>
                  <a:lnTo>
                    <a:pt x="3079" y="74"/>
                  </a:lnTo>
                  <a:lnTo>
                    <a:pt x="3084" y="77"/>
                  </a:lnTo>
                  <a:lnTo>
                    <a:pt x="3089" y="77"/>
                  </a:lnTo>
                  <a:lnTo>
                    <a:pt x="3092" y="77"/>
                  </a:lnTo>
                  <a:lnTo>
                    <a:pt x="3097" y="77"/>
                  </a:lnTo>
                  <a:lnTo>
                    <a:pt x="3102" y="74"/>
                  </a:lnTo>
                  <a:lnTo>
                    <a:pt x="3107" y="74"/>
                  </a:lnTo>
                  <a:lnTo>
                    <a:pt x="3113" y="74"/>
                  </a:lnTo>
                  <a:lnTo>
                    <a:pt x="3120" y="74"/>
                  </a:lnTo>
                  <a:lnTo>
                    <a:pt x="3128" y="74"/>
                  </a:lnTo>
                  <a:lnTo>
                    <a:pt x="3133" y="77"/>
                  </a:lnTo>
                  <a:lnTo>
                    <a:pt x="3136" y="77"/>
                  </a:lnTo>
                  <a:lnTo>
                    <a:pt x="3130" y="77"/>
                  </a:lnTo>
                  <a:lnTo>
                    <a:pt x="3020" y="77"/>
                  </a:lnTo>
                  <a:lnTo>
                    <a:pt x="3007" y="77"/>
                  </a:lnTo>
                  <a:lnTo>
                    <a:pt x="2995" y="77"/>
                  </a:lnTo>
                  <a:lnTo>
                    <a:pt x="2979" y="77"/>
                  </a:lnTo>
                  <a:lnTo>
                    <a:pt x="2964" y="77"/>
                  </a:lnTo>
                  <a:lnTo>
                    <a:pt x="2946" y="77"/>
                  </a:lnTo>
                  <a:lnTo>
                    <a:pt x="2928" y="77"/>
                  </a:lnTo>
                  <a:lnTo>
                    <a:pt x="2907" y="77"/>
                  </a:lnTo>
                  <a:lnTo>
                    <a:pt x="2884" y="77"/>
                  </a:lnTo>
                  <a:lnTo>
                    <a:pt x="2869" y="77"/>
                  </a:lnTo>
                  <a:lnTo>
                    <a:pt x="2854" y="77"/>
                  </a:lnTo>
                  <a:lnTo>
                    <a:pt x="2838" y="77"/>
                  </a:lnTo>
                  <a:lnTo>
                    <a:pt x="2823" y="77"/>
                  </a:lnTo>
                  <a:lnTo>
                    <a:pt x="2805" y="77"/>
                  </a:lnTo>
                  <a:lnTo>
                    <a:pt x="2787" y="77"/>
                  </a:lnTo>
                  <a:lnTo>
                    <a:pt x="2766" y="77"/>
                  </a:lnTo>
                  <a:lnTo>
                    <a:pt x="2748" y="77"/>
                  </a:lnTo>
                  <a:lnTo>
                    <a:pt x="2692" y="77"/>
                  </a:lnTo>
                  <a:lnTo>
                    <a:pt x="2631" y="77"/>
                  </a:lnTo>
                  <a:lnTo>
                    <a:pt x="2559" y="77"/>
                  </a:lnTo>
                  <a:lnTo>
                    <a:pt x="2482" y="77"/>
                  </a:lnTo>
                  <a:lnTo>
                    <a:pt x="2400" y="77"/>
                  </a:lnTo>
                  <a:lnTo>
                    <a:pt x="2315" y="77"/>
                  </a:lnTo>
                  <a:lnTo>
                    <a:pt x="2225" y="77"/>
                  </a:lnTo>
                  <a:lnTo>
                    <a:pt x="2136" y="77"/>
                  </a:lnTo>
                  <a:lnTo>
                    <a:pt x="2028" y="77"/>
                  </a:lnTo>
                  <a:lnTo>
                    <a:pt x="1920" y="77"/>
                  </a:lnTo>
                  <a:lnTo>
                    <a:pt x="1818" y="77"/>
                  </a:lnTo>
                  <a:lnTo>
                    <a:pt x="1718" y="77"/>
                  </a:lnTo>
                  <a:lnTo>
                    <a:pt x="1623" y="77"/>
                  </a:lnTo>
                  <a:lnTo>
                    <a:pt x="1538" y="77"/>
                  </a:lnTo>
                  <a:lnTo>
                    <a:pt x="1462" y="77"/>
                  </a:lnTo>
                  <a:lnTo>
                    <a:pt x="1397" y="77"/>
                  </a:lnTo>
                  <a:lnTo>
                    <a:pt x="1305" y="77"/>
                  </a:lnTo>
                  <a:lnTo>
                    <a:pt x="1246" y="77"/>
                  </a:lnTo>
                  <a:lnTo>
                    <a:pt x="1208" y="77"/>
                  </a:lnTo>
                  <a:lnTo>
                    <a:pt x="1180" y="77"/>
                  </a:lnTo>
                  <a:lnTo>
                    <a:pt x="1156" y="77"/>
                  </a:lnTo>
                  <a:lnTo>
                    <a:pt x="1126" y="77"/>
                  </a:lnTo>
                  <a:lnTo>
                    <a:pt x="1077" y="77"/>
                  </a:lnTo>
                  <a:lnTo>
                    <a:pt x="1005" y="77"/>
                  </a:lnTo>
                  <a:lnTo>
                    <a:pt x="992" y="77"/>
                  </a:lnTo>
                  <a:lnTo>
                    <a:pt x="982" y="77"/>
                  </a:lnTo>
                  <a:lnTo>
                    <a:pt x="969" y="77"/>
                  </a:lnTo>
                  <a:lnTo>
                    <a:pt x="956" y="77"/>
                  </a:lnTo>
                  <a:lnTo>
                    <a:pt x="941" y="77"/>
                  </a:lnTo>
                  <a:lnTo>
                    <a:pt x="928" y="77"/>
                  </a:lnTo>
                  <a:lnTo>
                    <a:pt x="913" y="77"/>
                  </a:lnTo>
                  <a:lnTo>
                    <a:pt x="900" y="77"/>
                  </a:lnTo>
                  <a:lnTo>
                    <a:pt x="454" y="77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DE800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 noChangeArrowheads="1"/>
            </p:cNvSpPr>
            <p:nvPr/>
          </p:nvSpPr>
          <p:spPr bwMode="auto">
            <a:xfrm>
              <a:off x="4037012" y="5719763"/>
              <a:ext cx="4702175" cy="119062"/>
            </a:xfrm>
            <a:custGeom>
              <a:avLst/>
              <a:gdLst>
                <a:gd name="T0" fmla="*/ 185 w 3136"/>
                <a:gd name="T1" fmla="*/ 10 h 79"/>
                <a:gd name="T2" fmla="*/ 239 w 3136"/>
                <a:gd name="T3" fmla="*/ 0 h 79"/>
                <a:gd name="T4" fmla="*/ 282 w 3136"/>
                <a:gd name="T5" fmla="*/ 7 h 79"/>
                <a:gd name="T6" fmla="*/ 328 w 3136"/>
                <a:gd name="T7" fmla="*/ 13 h 79"/>
                <a:gd name="T8" fmla="*/ 382 w 3136"/>
                <a:gd name="T9" fmla="*/ 25 h 79"/>
                <a:gd name="T10" fmla="*/ 431 w 3136"/>
                <a:gd name="T11" fmla="*/ 33 h 79"/>
                <a:gd name="T12" fmla="*/ 587 w 3136"/>
                <a:gd name="T13" fmla="*/ 56 h 79"/>
                <a:gd name="T14" fmla="*/ 631 w 3136"/>
                <a:gd name="T15" fmla="*/ 56 h 79"/>
                <a:gd name="T16" fmla="*/ 680 w 3136"/>
                <a:gd name="T17" fmla="*/ 56 h 79"/>
                <a:gd name="T18" fmla="*/ 726 w 3136"/>
                <a:gd name="T19" fmla="*/ 61 h 79"/>
                <a:gd name="T20" fmla="*/ 764 w 3136"/>
                <a:gd name="T21" fmla="*/ 61 h 79"/>
                <a:gd name="T22" fmla="*/ 790 w 3136"/>
                <a:gd name="T23" fmla="*/ 66 h 79"/>
                <a:gd name="T24" fmla="*/ 833 w 3136"/>
                <a:gd name="T25" fmla="*/ 66 h 79"/>
                <a:gd name="T26" fmla="*/ 903 w 3136"/>
                <a:gd name="T27" fmla="*/ 66 h 79"/>
                <a:gd name="T28" fmla="*/ 941 w 3136"/>
                <a:gd name="T29" fmla="*/ 66 h 79"/>
                <a:gd name="T30" fmla="*/ 974 w 3136"/>
                <a:gd name="T31" fmla="*/ 69 h 79"/>
                <a:gd name="T32" fmla="*/ 1033 w 3136"/>
                <a:gd name="T33" fmla="*/ 72 h 79"/>
                <a:gd name="T34" fmla="*/ 1097 w 3136"/>
                <a:gd name="T35" fmla="*/ 72 h 79"/>
                <a:gd name="T36" fmla="*/ 1138 w 3136"/>
                <a:gd name="T37" fmla="*/ 72 h 79"/>
                <a:gd name="T38" fmla="*/ 1197 w 3136"/>
                <a:gd name="T39" fmla="*/ 72 h 79"/>
                <a:gd name="T40" fmla="*/ 1238 w 3136"/>
                <a:gd name="T41" fmla="*/ 74 h 79"/>
                <a:gd name="T42" fmla="*/ 1251 w 3136"/>
                <a:gd name="T43" fmla="*/ 79 h 79"/>
                <a:gd name="T44" fmla="*/ 1297 w 3136"/>
                <a:gd name="T45" fmla="*/ 74 h 79"/>
                <a:gd name="T46" fmla="*/ 1364 w 3136"/>
                <a:gd name="T47" fmla="*/ 74 h 79"/>
                <a:gd name="T48" fmla="*/ 1405 w 3136"/>
                <a:gd name="T49" fmla="*/ 72 h 79"/>
                <a:gd name="T50" fmla="*/ 1487 w 3136"/>
                <a:gd name="T51" fmla="*/ 79 h 79"/>
                <a:gd name="T52" fmla="*/ 1654 w 3136"/>
                <a:gd name="T53" fmla="*/ 77 h 79"/>
                <a:gd name="T54" fmla="*/ 1700 w 3136"/>
                <a:gd name="T55" fmla="*/ 74 h 79"/>
                <a:gd name="T56" fmla="*/ 1726 w 3136"/>
                <a:gd name="T57" fmla="*/ 74 h 79"/>
                <a:gd name="T58" fmla="*/ 1754 w 3136"/>
                <a:gd name="T59" fmla="*/ 74 h 79"/>
                <a:gd name="T60" fmla="*/ 1820 w 3136"/>
                <a:gd name="T61" fmla="*/ 77 h 79"/>
                <a:gd name="T62" fmla="*/ 1895 w 3136"/>
                <a:gd name="T63" fmla="*/ 77 h 79"/>
                <a:gd name="T64" fmla="*/ 1954 w 3136"/>
                <a:gd name="T65" fmla="*/ 77 h 79"/>
                <a:gd name="T66" fmla="*/ 2026 w 3136"/>
                <a:gd name="T67" fmla="*/ 77 h 79"/>
                <a:gd name="T68" fmla="*/ 2102 w 3136"/>
                <a:gd name="T69" fmla="*/ 74 h 79"/>
                <a:gd name="T70" fmla="*/ 2156 w 3136"/>
                <a:gd name="T71" fmla="*/ 74 h 79"/>
                <a:gd name="T72" fmla="*/ 2205 w 3136"/>
                <a:gd name="T73" fmla="*/ 77 h 79"/>
                <a:gd name="T74" fmla="*/ 2254 w 3136"/>
                <a:gd name="T75" fmla="*/ 77 h 79"/>
                <a:gd name="T76" fmla="*/ 2264 w 3136"/>
                <a:gd name="T77" fmla="*/ 74 h 79"/>
                <a:gd name="T78" fmla="*/ 2454 w 3136"/>
                <a:gd name="T79" fmla="*/ 77 h 79"/>
                <a:gd name="T80" fmla="*/ 2759 w 3136"/>
                <a:gd name="T81" fmla="*/ 77 h 79"/>
                <a:gd name="T82" fmla="*/ 2907 w 3136"/>
                <a:gd name="T83" fmla="*/ 77 h 79"/>
                <a:gd name="T84" fmla="*/ 3002 w 3136"/>
                <a:gd name="T85" fmla="*/ 79 h 79"/>
                <a:gd name="T86" fmla="*/ 3064 w 3136"/>
                <a:gd name="T87" fmla="*/ 77 h 79"/>
                <a:gd name="T88" fmla="*/ 3084 w 3136"/>
                <a:gd name="T89" fmla="*/ 77 h 79"/>
                <a:gd name="T90" fmla="*/ 3107 w 3136"/>
                <a:gd name="T91" fmla="*/ 74 h 79"/>
                <a:gd name="T92" fmla="*/ 3136 w 3136"/>
                <a:gd name="T93" fmla="*/ 77 h 79"/>
                <a:gd name="T94" fmla="*/ 2979 w 3136"/>
                <a:gd name="T95" fmla="*/ 77 h 79"/>
                <a:gd name="T96" fmla="*/ 2884 w 3136"/>
                <a:gd name="T97" fmla="*/ 77 h 79"/>
                <a:gd name="T98" fmla="*/ 2805 w 3136"/>
                <a:gd name="T99" fmla="*/ 77 h 79"/>
                <a:gd name="T100" fmla="*/ 2631 w 3136"/>
                <a:gd name="T101" fmla="*/ 77 h 79"/>
                <a:gd name="T102" fmla="*/ 2225 w 3136"/>
                <a:gd name="T103" fmla="*/ 77 h 79"/>
                <a:gd name="T104" fmla="*/ 1718 w 3136"/>
                <a:gd name="T105" fmla="*/ 77 h 79"/>
                <a:gd name="T106" fmla="*/ 1305 w 3136"/>
                <a:gd name="T107" fmla="*/ 77 h 79"/>
                <a:gd name="T108" fmla="*/ 1126 w 3136"/>
                <a:gd name="T109" fmla="*/ 77 h 79"/>
                <a:gd name="T110" fmla="*/ 969 w 3136"/>
                <a:gd name="T111" fmla="*/ 77 h 79"/>
                <a:gd name="T112" fmla="*/ 900 w 3136"/>
                <a:gd name="T113" fmla="*/ 77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136"/>
                <a:gd name="T172" fmla="*/ 0 h 79"/>
                <a:gd name="T173" fmla="*/ 3136 w 3136"/>
                <a:gd name="T174" fmla="*/ 79 h 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136" h="79">
                  <a:moveTo>
                    <a:pt x="0" y="77"/>
                  </a:moveTo>
                  <a:lnTo>
                    <a:pt x="151" y="15"/>
                  </a:lnTo>
                  <a:lnTo>
                    <a:pt x="162" y="13"/>
                  </a:lnTo>
                  <a:lnTo>
                    <a:pt x="172" y="10"/>
                  </a:lnTo>
                  <a:lnTo>
                    <a:pt x="185" y="10"/>
                  </a:lnTo>
                  <a:lnTo>
                    <a:pt x="195" y="7"/>
                  </a:lnTo>
                  <a:lnTo>
                    <a:pt x="208" y="5"/>
                  </a:lnTo>
                  <a:lnTo>
                    <a:pt x="218" y="2"/>
                  </a:lnTo>
                  <a:lnTo>
                    <a:pt x="228" y="2"/>
                  </a:lnTo>
                  <a:lnTo>
                    <a:pt x="239" y="0"/>
                  </a:lnTo>
                  <a:lnTo>
                    <a:pt x="249" y="0"/>
                  </a:lnTo>
                  <a:lnTo>
                    <a:pt x="257" y="2"/>
                  </a:lnTo>
                  <a:lnTo>
                    <a:pt x="267" y="2"/>
                  </a:lnTo>
                  <a:lnTo>
                    <a:pt x="275" y="5"/>
                  </a:lnTo>
                  <a:lnTo>
                    <a:pt x="282" y="7"/>
                  </a:lnTo>
                  <a:lnTo>
                    <a:pt x="292" y="10"/>
                  </a:lnTo>
                  <a:lnTo>
                    <a:pt x="300" y="10"/>
                  </a:lnTo>
                  <a:lnTo>
                    <a:pt x="310" y="10"/>
                  </a:lnTo>
                  <a:lnTo>
                    <a:pt x="321" y="10"/>
                  </a:lnTo>
                  <a:lnTo>
                    <a:pt x="328" y="13"/>
                  </a:lnTo>
                  <a:lnTo>
                    <a:pt x="341" y="15"/>
                  </a:lnTo>
                  <a:lnTo>
                    <a:pt x="351" y="18"/>
                  </a:lnTo>
                  <a:lnTo>
                    <a:pt x="362" y="20"/>
                  </a:lnTo>
                  <a:lnTo>
                    <a:pt x="372" y="23"/>
                  </a:lnTo>
                  <a:lnTo>
                    <a:pt x="382" y="25"/>
                  </a:lnTo>
                  <a:lnTo>
                    <a:pt x="392" y="25"/>
                  </a:lnTo>
                  <a:lnTo>
                    <a:pt x="403" y="28"/>
                  </a:lnTo>
                  <a:lnTo>
                    <a:pt x="413" y="28"/>
                  </a:lnTo>
                  <a:lnTo>
                    <a:pt x="421" y="31"/>
                  </a:lnTo>
                  <a:lnTo>
                    <a:pt x="431" y="33"/>
                  </a:lnTo>
                  <a:lnTo>
                    <a:pt x="441" y="36"/>
                  </a:lnTo>
                  <a:lnTo>
                    <a:pt x="451" y="38"/>
                  </a:lnTo>
                  <a:lnTo>
                    <a:pt x="462" y="38"/>
                  </a:lnTo>
                  <a:lnTo>
                    <a:pt x="474" y="41"/>
                  </a:lnTo>
                  <a:lnTo>
                    <a:pt x="587" y="56"/>
                  </a:lnTo>
                  <a:lnTo>
                    <a:pt x="605" y="56"/>
                  </a:lnTo>
                  <a:lnTo>
                    <a:pt x="615" y="56"/>
                  </a:lnTo>
                  <a:lnTo>
                    <a:pt x="621" y="56"/>
                  </a:lnTo>
                  <a:lnTo>
                    <a:pt x="623" y="56"/>
                  </a:lnTo>
                  <a:lnTo>
                    <a:pt x="631" y="56"/>
                  </a:lnTo>
                  <a:lnTo>
                    <a:pt x="639" y="56"/>
                  </a:lnTo>
                  <a:lnTo>
                    <a:pt x="649" y="56"/>
                  </a:lnTo>
                  <a:lnTo>
                    <a:pt x="659" y="56"/>
                  </a:lnTo>
                  <a:lnTo>
                    <a:pt x="669" y="56"/>
                  </a:lnTo>
                  <a:lnTo>
                    <a:pt x="680" y="56"/>
                  </a:lnTo>
                  <a:lnTo>
                    <a:pt x="690" y="56"/>
                  </a:lnTo>
                  <a:lnTo>
                    <a:pt x="700" y="59"/>
                  </a:lnTo>
                  <a:lnTo>
                    <a:pt x="708" y="59"/>
                  </a:lnTo>
                  <a:lnTo>
                    <a:pt x="718" y="59"/>
                  </a:lnTo>
                  <a:lnTo>
                    <a:pt x="726" y="61"/>
                  </a:lnTo>
                  <a:lnTo>
                    <a:pt x="733" y="61"/>
                  </a:lnTo>
                  <a:lnTo>
                    <a:pt x="741" y="61"/>
                  </a:lnTo>
                  <a:lnTo>
                    <a:pt x="749" y="61"/>
                  </a:lnTo>
                  <a:lnTo>
                    <a:pt x="756" y="61"/>
                  </a:lnTo>
                  <a:lnTo>
                    <a:pt x="764" y="61"/>
                  </a:lnTo>
                  <a:lnTo>
                    <a:pt x="772" y="61"/>
                  </a:lnTo>
                  <a:lnTo>
                    <a:pt x="774" y="64"/>
                  </a:lnTo>
                  <a:lnTo>
                    <a:pt x="780" y="64"/>
                  </a:lnTo>
                  <a:lnTo>
                    <a:pt x="785" y="66"/>
                  </a:lnTo>
                  <a:lnTo>
                    <a:pt x="790" y="66"/>
                  </a:lnTo>
                  <a:lnTo>
                    <a:pt x="795" y="66"/>
                  </a:lnTo>
                  <a:lnTo>
                    <a:pt x="803" y="66"/>
                  </a:lnTo>
                  <a:lnTo>
                    <a:pt x="810" y="66"/>
                  </a:lnTo>
                  <a:lnTo>
                    <a:pt x="821" y="66"/>
                  </a:lnTo>
                  <a:lnTo>
                    <a:pt x="833" y="66"/>
                  </a:lnTo>
                  <a:lnTo>
                    <a:pt x="846" y="66"/>
                  </a:lnTo>
                  <a:lnTo>
                    <a:pt x="862" y="66"/>
                  </a:lnTo>
                  <a:lnTo>
                    <a:pt x="874" y="64"/>
                  </a:lnTo>
                  <a:lnTo>
                    <a:pt x="890" y="64"/>
                  </a:lnTo>
                  <a:lnTo>
                    <a:pt x="903" y="66"/>
                  </a:lnTo>
                  <a:lnTo>
                    <a:pt x="913" y="66"/>
                  </a:lnTo>
                  <a:lnTo>
                    <a:pt x="923" y="66"/>
                  </a:lnTo>
                  <a:lnTo>
                    <a:pt x="931" y="66"/>
                  </a:lnTo>
                  <a:lnTo>
                    <a:pt x="936" y="66"/>
                  </a:lnTo>
                  <a:lnTo>
                    <a:pt x="941" y="66"/>
                  </a:lnTo>
                  <a:lnTo>
                    <a:pt x="946" y="66"/>
                  </a:lnTo>
                  <a:lnTo>
                    <a:pt x="951" y="66"/>
                  </a:lnTo>
                  <a:lnTo>
                    <a:pt x="959" y="66"/>
                  </a:lnTo>
                  <a:lnTo>
                    <a:pt x="967" y="66"/>
                  </a:lnTo>
                  <a:lnTo>
                    <a:pt x="974" y="69"/>
                  </a:lnTo>
                  <a:lnTo>
                    <a:pt x="987" y="69"/>
                  </a:lnTo>
                  <a:lnTo>
                    <a:pt x="1000" y="72"/>
                  </a:lnTo>
                  <a:lnTo>
                    <a:pt x="1010" y="72"/>
                  </a:lnTo>
                  <a:lnTo>
                    <a:pt x="1023" y="72"/>
                  </a:lnTo>
                  <a:lnTo>
                    <a:pt x="1033" y="72"/>
                  </a:lnTo>
                  <a:lnTo>
                    <a:pt x="1046" y="72"/>
                  </a:lnTo>
                  <a:lnTo>
                    <a:pt x="1056" y="72"/>
                  </a:lnTo>
                  <a:lnTo>
                    <a:pt x="1067" y="72"/>
                  </a:lnTo>
                  <a:lnTo>
                    <a:pt x="1085" y="72"/>
                  </a:lnTo>
                  <a:lnTo>
                    <a:pt x="1097" y="72"/>
                  </a:lnTo>
                  <a:lnTo>
                    <a:pt x="1108" y="72"/>
                  </a:lnTo>
                  <a:lnTo>
                    <a:pt x="1118" y="72"/>
                  </a:lnTo>
                  <a:lnTo>
                    <a:pt x="1123" y="72"/>
                  </a:lnTo>
                  <a:lnTo>
                    <a:pt x="1131" y="72"/>
                  </a:lnTo>
                  <a:lnTo>
                    <a:pt x="1138" y="72"/>
                  </a:lnTo>
                  <a:lnTo>
                    <a:pt x="1149" y="72"/>
                  </a:lnTo>
                  <a:lnTo>
                    <a:pt x="1162" y="72"/>
                  </a:lnTo>
                  <a:lnTo>
                    <a:pt x="1172" y="72"/>
                  </a:lnTo>
                  <a:lnTo>
                    <a:pt x="1185" y="72"/>
                  </a:lnTo>
                  <a:lnTo>
                    <a:pt x="1197" y="72"/>
                  </a:lnTo>
                  <a:lnTo>
                    <a:pt x="1210" y="72"/>
                  </a:lnTo>
                  <a:lnTo>
                    <a:pt x="1221" y="72"/>
                  </a:lnTo>
                  <a:lnTo>
                    <a:pt x="1228" y="72"/>
                  </a:lnTo>
                  <a:lnTo>
                    <a:pt x="1236" y="72"/>
                  </a:lnTo>
                  <a:lnTo>
                    <a:pt x="1238" y="74"/>
                  </a:lnTo>
                  <a:lnTo>
                    <a:pt x="1241" y="74"/>
                  </a:lnTo>
                  <a:lnTo>
                    <a:pt x="1244" y="77"/>
                  </a:lnTo>
                  <a:lnTo>
                    <a:pt x="1246" y="77"/>
                  </a:lnTo>
                  <a:lnTo>
                    <a:pt x="1249" y="79"/>
                  </a:lnTo>
                  <a:lnTo>
                    <a:pt x="1251" y="79"/>
                  </a:lnTo>
                  <a:lnTo>
                    <a:pt x="1256" y="79"/>
                  </a:lnTo>
                  <a:lnTo>
                    <a:pt x="1264" y="77"/>
                  </a:lnTo>
                  <a:lnTo>
                    <a:pt x="1274" y="74"/>
                  </a:lnTo>
                  <a:lnTo>
                    <a:pt x="1285" y="74"/>
                  </a:lnTo>
                  <a:lnTo>
                    <a:pt x="1297" y="74"/>
                  </a:lnTo>
                  <a:lnTo>
                    <a:pt x="1310" y="74"/>
                  </a:lnTo>
                  <a:lnTo>
                    <a:pt x="1326" y="77"/>
                  </a:lnTo>
                  <a:lnTo>
                    <a:pt x="1338" y="77"/>
                  </a:lnTo>
                  <a:lnTo>
                    <a:pt x="1354" y="77"/>
                  </a:lnTo>
                  <a:lnTo>
                    <a:pt x="1364" y="74"/>
                  </a:lnTo>
                  <a:lnTo>
                    <a:pt x="1374" y="74"/>
                  </a:lnTo>
                  <a:lnTo>
                    <a:pt x="1385" y="72"/>
                  </a:lnTo>
                  <a:lnTo>
                    <a:pt x="1390" y="72"/>
                  </a:lnTo>
                  <a:lnTo>
                    <a:pt x="1397" y="72"/>
                  </a:lnTo>
                  <a:lnTo>
                    <a:pt x="1405" y="72"/>
                  </a:lnTo>
                  <a:lnTo>
                    <a:pt x="1413" y="74"/>
                  </a:lnTo>
                  <a:lnTo>
                    <a:pt x="1426" y="74"/>
                  </a:lnTo>
                  <a:lnTo>
                    <a:pt x="1438" y="77"/>
                  </a:lnTo>
                  <a:lnTo>
                    <a:pt x="1459" y="77"/>
                  </a:lnTo>
                  <a:lnTo>
                    <a:pt x="1487" y="79"/>
                  </a:lnTo>
                  <a:lnTo>
                    <a:pt x="1520" y="79"/>
                  </a:lnTo>
                  <a:lnTo>
                    <a:pt x="1556" y="79"/>
                  </a:lnTo>
                  <a:lnTo>
                    <a:pt x="1592" y="79"/>
                  </a:lnTo>
                  <a:lnTo>
                    <a:pt x="1626" y="77"/>
                  </a:lnTo>
                  <a:lnTo>
                    <a:pt x="1654" y="77"/>
                  </a:lnTo>
                  <a:lnTo>
                    <a:pt x="1674" y="74"/>
                  </a:lnTo>
                  <a:lnTo>
                    <a:pt x="1687" y="74"/>
                  </a:lnTo>
                  <a:lnTo>
                    <a:pt x="1695" y="74"/>
                  </a:lnTo>
                  <a:lnTo>
                    <a:pt x="1697" y="74"/>
                  </a:lnTo>
                  <a:lnTo>
                    <a:pt x="1700" y="74"/>
                  </a:lnTo>
                  <a:lnTo>
                    <a:pt x="1700" y="77"/>
                  </a:lnTo>
                  <a:lnTo>
                    <a:pt x="1705" y="77"/>
                  </a:lnTo>
                  <a:lnTo>
                    <a:pt x="1713" y="77"/>
                  </a:lnTo>
                  <a:lnTo>
                    <a:pt x="1720" y="74"/>
                  </a:lnTo>
                  <a:lnTo>
                    <a:pt x="1726" y="74"/>
                  </a:lnTo>
                  <a:lnTo>
                    <a:pt x="1731" y="74"/>
                  </a:lnTo>
                  <a:lnTo>
                    <a:pt x="1736" y="74"/>
                  </a:lnTo>
                  <a:lnTo>
                    <a:pt x="1738" y="74"/>
                  </a:lnTo>
                  <a:lnTo>
                    <a:pt x="1746" y="74"/>
                  </a:lnTo>
                  <a:lnTo>
                    <a:pt x="1754" y="74"/>
                  </a:lnTo>
                  <a:lnTo>
                    <a:pt x="1764" y="74"/>
                  </a:lnTo>
                  <a:lnTo>
                    <a:pt x="1777" y="74"/>
                  </a:lnTo>
                  <a:lnTo>
                    <a:pt x="1790" y="77"/>
                  </a:lnTo>
                  <a:lnTo>
                    <a:pt x="1805" y="77"/>
                  </a:lnTo>
                  <a:lnTo>
                    <a:pt x="1820" y="77"/>
                  </a:lnTo>
                  <a:lnTo>
                    <a:pt x="1836" y="74"/>
                  </a:lnTo>
                  <a:lnTo>
                    <a:pt x="1851" y="74"/>
                  </a:lnTo>
                  <a:lnTo>
                    <a:pt x="1867" y="77"/>
                  </a:lnTo>
                  <a:lnTo>
                    <a:pt x="1882" y="77"/>
                  </a:lnTo>
                  <a:lnTo>
                    <a:pt x="1895" y="77"/>
                  </a:lnTo>
                  <a:lnTo>
                    <a:pt x="1908" y="77"/>
                  </a:lnTo>
                  <a:lnTo>
                    <a:pt x="1918" y="77"/>
                  </a:lnTo>
                  <a:lnTo>
                    <a:pt x="1931" y="77"/>
                  </a:lnTo>
                  <a:lnTo>
                    <a:pt x="1941" y="77"/>
                  </a:lnTo>
                  <a:lnTo>
                    <a:pt x="1954" y="77"/>
                  </a:lnTo>
                  <a:lnTo>
                    <a:pt x="1967" y="77"/>
                  </a:lnTo>
                  <a:lnTo>
                    <a:pt x="1979" y="77"/>
                  </a:lnTo>
                  <a:lnTo>
                    <a:pt x="1995" y="77"/>
                  </a:lnTo>
                  <a:lnTo>
                    <a:pt x="2010" y="77"/>
                  </a:lnTo>
                  <a:lnTo>
                    <a:pt x="2026" y="77"/>
                  </a:lnTo>
                  <a:lnTo>
                    <a:pt x="2043" y="77"/>
                  </a:lnTo>
                  <a:lnTo>
                    <a:pt x="2059" y="77"/>
                  </a:lnTo>
                  <a:lnTo>
                    <a:pt x="2074" y="77"/>
                  </a:lnTo>
                  <a:lnTo>
                    <a:pt x="2090" y="77"/>
                  </a:lnTo>
                  <a:lnTo>
                    <a:pt x="2102" y="74"/>
                  </a:lnTo>
                  <a:lnTo>
                    <a:pt x="2115" y="74"/>
                  </a:lnTo>
                  <a:lnTo>
                    <a:pt x="2126" y="74"/>
                  </a:lnTo>
                  <a:lnTo>
                    <a:pt x="2136" y="74"/>
                  </a:lnTo>
                  <a:lnTo>
                    <a:pt x="2146" y="74"/>
                  </a:lnTo>
                  <a:lnTo>
                    <a:pt x="2156" y="74"/>
                  </a:lnTo>
                  <a:lnTo>
                    <a:pt x="2164" y="77"/>
                  </a:lnTo>
                  <a:lnTo>
                    <a:pt x="2174" y="77"/>
                  </a:lnTo>
                  <a:lnTo>
                    <a:pt x="2184" y="77"/>
                  </a:lnTo>
                  <a:lnTo>
                    <a:pt x="2195" y="77"/>
                  </a:lnTo>
                  <a:lnTo>
                    <a:pt x="2205" y="77"/>
                  </a:lnTo>
                  <a:lnTo>
                    <a:pt x="2215" y="77"/>
                  </a:lnTo>
                  <a:lnTo>
                    <a:pt x="2225" y="77"/>
                  </a:lnTo>
                  <a:lnTo>
                    <a:pt x="2236" y="77"/>
                  </a:lnTo>
                  <a:lnTo>
                    <a:pt x="2246" y="77"/>
                  </a:lnTo>
                  <a:lnTo>
                    <a:pt x="2254" y="77"/>
                  </a:lnTo>
                  <a:lnTo>
                    <a:pt x="2264" y="77"/>
                  </a:lnTo>
                  <a:lnTo>
                    <a:pt x="2267" y="77"/>
                  </a:lnTo>
                  <a:lnTo>
                    <a:pt x="2261" y="77"/>
                  </a:lnTo>
                  <a:lnTo>
                    <a:pt x="2259" y="77"/>
                  </a:lnTo>
                  <a:lnTo>
                    <a:pt x="2264" y="74"/>
                  </a:lnTo>
                  <a:lnTo>
                    <a:pt x="2277" y="74"/>
                  </a:lnTo>
                  <a:lnTo>
                    <a:pt x="2300" y="74"/>
                  </a:lnTo>
                  <a:lnTo>
                    <a:pt x="2341" y="74"/>
                  </a:lnTo>
                  <a:lnTo>
                    <a:pt x="2392" y="77"/>
                  </a:lnTo>
                  <a:lnTo>
                    <a:pt x="2454" y="77"/>
                  </a:lnTo>
                  <a:lnTo>
                    <a:pt x="2520" y="77"/>
                  </a:lnTo>
                  <a:lnTo>
                    <a:pt x="2587" y="77"/>
                  </a:lnTo>
                  <a:lnTo>
                    <a:pt x="2654" y="77"/>
                  </a:lnTo>
                  <a:lnTo>
                    <a:pt x="2713" y="77"/>
                  </a:lnTo>
                  <a:lnTo>
                    <a:pt x="2759" y="77"/>
                  </a:lnTo>
                  <a:lnTo>
                    <a:pt x="2797" y="77"/>
                  </a:lnTo>
                  <a:lnTo>
                    <a:pt x="2831" y="77"/>
                  </a:lnTo>
                  <a:lnTo>
                    <a:pt x="2859" y="77"/>
                  </a:lnTo>
                  <a:lnTo>
                    <a:pt x="2884" y="77"/>
                  </a:lnTo>
                  <a:lnTo>
                    <a:pt x="2907" y="77"/>
                  </a:lnTo>
                  <a:lnTo>
                    <a:pt x="2925" y="77"/>
                  </a:lnTo>
                  <a:lnTo>
                    <a:pt x="2943" y="77"/>
                  </a:lnTo>
                  <a:lnTo>
                    <a:pt x="2964" y="77"/>
                  </a:lnTo>
                  <a:lnTo>
                    <a:pt x="2982" y="77"/>
                  </a:lnTo>
                  <a:lnTo>
                    <a:pt x="3002" y="79"/>
                  </a:lnTo>
                  <a:lnTo>
                    <a:pt x="3018" y="79"/>
                  </a:lnTo>
                  <a:lnTo>
                    <a:pt x="3033" y="79"/>
                  </a:lnTo>
                  <a:lnTo>
                    <a:pt x="3046" y="79"/>
                  </a:lnTo>
                  <a:lnTo>
                    <a:pt x="3056" y="79"/>
                  </a:lnTo>
                  <a:lnTo>
                    <a:pt x="3064" y="77"/>
                  </a:lnTo>
                  <a:lnTo>
                    <a:pt x="3066" y="74"/>
                  </a:lnTo>
                  <a:lnTo>
                    <a:pt x="3072" y="74"/>
                  </a:lnTo>
                  <a:lnTo>
                    <a:pt x="3077" y="74"/>
                  </a:lnTo>
                  <a:lnTo>
                    <a:pt x="3079" y="74"/>
                  </a:lnTo>
                  <a:lnTo>
                    <a:pt x="3084" y="77"/>
                  </a:lnTo>
                  <a:lnTo>
                    <a:pt x="3089" y="77"/>
                  </a:lnTo>
                  <a:lnTo>
                    <a:pt x="3092" y="77"/>
                  </a:lnTo>
                  <a:lnTo>
                    <a:pt x="3097" y="77"/>
                  </a:lnTo>
                  <a:lnTo>
                    <a:pt x="3102" y="74"/>
                  </a:lnTo>
                  <a:lnTo>
                    <a:pt x="3107" y="74"/>
                  </a:lnTo>
                  <a:lnTo>
                    <a:pt x="3113" y="74"/>
                  </a:lnTo>
                  <a:lnTo>
                    <a:pt x="3120" y="74"/>
                  </a:lnTo>
                  <a:lnTo>
                    <a:pt x="3128" y="74"/>
                  </a:lnTo>
                  <a:lnTo>
                    <a:pt x="3133" y="77"/>
                  </a:lnTo>
                  <a:lnTo>
                    <a:pt x="3136" y="77"/>
                  </a:lnTo>
                  <a:lnTo>
                    <a:pt x="3130" y="77"/>
                  </a:lnTo>
                  <a:lnTo>
                    <a:pt x="3020" y="77"/>
                  </a:lnTo>
                  <a:lnTo>
                    <a:pt x="3007" y="77"/>
                  </a:lnTo>
                  <a:lnTo>
                    <a:pt x="2995" y="77"/>
                  </a:lnTo>
                  <a:lnTo>
                    <a:pt x="2979" y="77"/>
                  </a:lnTo>
                  <a:lnTo>
                    <a:pt x="2964" y="77"/>
                  </a:lnTo>
                  <a:lnTo>
                    <a:pt x="2946" y="77"/>
                  </a:lnTo>
                  <a:lnTo>
                    <a:pt x="2928" y="77"/>
                  </a:lnTo>
                  <a:lnTo>
                    <a:pt x="2907" y="77"/>
                  </a:lnTo>
                  <a:lnTo>
                    <a:pt x="2884" y="77"/>
                  </a:lnTo>
                  <a:lnTo>
                    <a:pt x="2869" y="77"/>
                  </a:lnTo>
                  <a:lnTo>
                    <a:pt x="2854" y="77"/>
                  </a:lnTo>
                  <a:lnTo>
                    <a:pt x="2838" y="77"/>
                  </a:lnTo>
                  <a:lnTo>
                    <a:pt x="2823" y="77"/>
                  </a:lnTo>
                  <a:lnTo>
                    <a:pt x="2805" y="77"/>
                  </a:lnTo>
                  <a:lnTo>
                    <a:pt x="2787" y="77"/>
                  </a:lnTo>
                  <a:lnTo>
                    <a:pt x="2766" y="77"/>
                  </a:lnTo>
                  <a:lnTo>
                    <a:pt x="2748" y="77"/>
                  </a:lnTo>
                  <a:lnTo>
                    <a:pt x="2692" y="77"/>
                  </a:lnTo>
                  <a:lnTo>
                    <a:pt x="2631" y="77"/>
                  </a:lnTo>
                  <a:lnTo>
                    <a:pt x="2559" y="77"/>
                  </a:lnTo>
                  <a:lnTo>
                    <a:pt x="2482" y="77"/>
                  </a:lnTo>
                  <a:lnTo>
                    <a:pt x="2400" y="77"/>
                  </a:lnTo>
                  <a:lnTo>
                    <a:pt x="2315" y="77"/>
                  </a:lnTo>
                  <a:lnTo>
                    <a:pt x="2225" y="77"/>
                  </a:lnTo>
                  <a:lnTo>
                    <a:pt x="2136" y="77"/>
                  </a:lnTo>
                  <a:lnTo>
                    <a:pt x="2028" y="77"/>
                  </a:lnTo>
                  <a:lnTo>
                    <a:pt x="1920" y="77"/>
                  </a:lnTo>
                  <a:lnTo>
                    <a:pt x="1818" y="77"/>
                  </a:lnTo>
                  <a:lnTo>
                    <a:pt x="1718" y="77"/>
                  </a:lnTo>
                  <a:lnTo>
                    <a:pt x="1623" y="77"/>
                  </a:lnTo>
                  <a:lnTo>
                    <a:pt x="1538" y="77"/>
                  </a:lnTo>
                  <a:lnTo>
                    <a:pt x="1462" y="77"/>
                  </a:lnTo>
                  <a:lnTo>
                    <a:pt x="1397" y="77"/>
                  </a:lnTo>
                  <a:lnTo>
                    <a:pt x="1305" y="77"/>
                  </a:lnTo>
                  <a:lnTo>
                    <a:pt x="1246" y="77"/>
                  </a:lnTo>
                  <a:lnTo>
                    <a:pt x="1208" y="77"/>
                  </a:lnTo>
                  <a:lnTo>
                    <a:pt x="1180" y="77"/>
                  </a:lnTo>
                  <a:lnTo>
                    <a:pt x="1156" y="77"/>
                  </a:lnTo>
                  <a:lnTo>
                    <a:pt x="1126" y="77"/>
                  </a:lnTo>
                  <a:lnTo>
                    <a:pt x="1077" y="77"/>
                  </a:lnTo>
                  <a:lnTo>
                    <a:pt x="1005" y="77"/>
                  </a:lnTo>
                  <a:lnTo>
                    <a:pt x="992" y="77"/>
                  </a:lnTo>
                  <a:lnTo>
                    <a:pt x="982" y="77"/>
                  </a:lnTo>
                  <a:lnTo>
                    <a:pt x="969" y="77"/>
                  </a:lnTo>
                  <a:lnTo>
                    <a:pt x="956" y="77"/>
                  </a:lnTo>
                  <a:lnTo>
                    <a:pt x="941" y="77"/>
                  </a:lnTo>
                  <a:lnTo>
                    <a:pt x="928" y="77"/>
                  </a:lnTo>
                  <a:lnTo>
                    <a:pt x="913" y="77"/>
                  </a:lnTo>
                  <a:lnTo>
                    <a:pt x="900" y="77"/>
                  </a:lnTo>
                  <a:lnTo>
                    <a:pt x="454" y="77"/>
                  </a:lnTo>
                  <a:lnTo>
                    <a:pt x="0" y="77"/>
                  </a:lnTo>
                </a:path>
              </a:pathLst>
            </a:custGeom>
            <a:gradFill rotWithShape="0">
              <a:gsLst>
                <a:gs pos="0">
                  <a:srgbClr val="777777"/>
                </a:gs>
                <a:gs pos="100000">
                  <a:srgbClr val="363636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ChangeArrowheads="1"/>
            </p:cNvSpPr>
            <p:nvPr/>
          </p:nvSpPr>
          <p:spPr bwMode="auto">
            <a:xfrm>
              <a:off x="4040187" y="2500313"/>
              <a:ext cx="4711700" cy="204787"/>
            </a:xfrm>
            <a:custGeom>
              <a:avLst/>
              <a:gdLst>
                <a:gd name="T0" fmla="*/ 0 w 2968"/>
                <a:gd name="T1" fmla="*/ 145 h 145"/>
                <a:gd name="T2" fmla="*/ 530 w 2968"/>
                <a:gd name="T3" fmla="*/ 34 h 145"/>
                <a:gd name="T4" fmla="*/ 573 w 2968"/>
                <a:gd name="T5" fmla="*/ 29 h 145"/>
                <a:gd name="T6" fmla="*/ 618 w 2968"/>
                <a:gd name="T7" fmla="*/ 24 h 145"/>
                <a:gd name="T8" fmla="*/ 658 w 2968"/>
                <a:gd name="T9" fmla="*/ 17 h 145"/>
                <a:gd name="T10" fmla="*/ 702 w 2968"/>
                <a:gd name="T11" fmla="*/ 10 h 145"/>
                <a:gd name="T12" fmla="*/ 746 w 2968"/>
                <a:gd name="T13" fmla="*/ 5 h 145"/>
                <a:gd name="T14" fmla="*/ 787 w 2968"/>
                <a:gd name="T15" fmla="*/ 3 h 145"/>
                <a:gd name="T16" fmla="*/ 830 w 2968"/>
                <a:gd name="T17" fmla="*/ 0 h 145"/>
                <a:gd name="T18" fmla="*/ 873 w 2968"/>
                <a:gd name="T19" fmla="*/ 5 h 145"/>
                <a:gd name="T20" fmla="*/ 1135 w 2968"/>
                <a:gd name="T21" fmla="*/ 34 h 145"/>
                <a:gd name="T22" fmla="*/ 1220 w 2968"/>
                <a:gd name="T23" fmla="*/ 60 h 145"/>
                <a:gd name="T24" fmla="*/ 1302 w 2968"/>
                <a:gd name="T25" fmla="*/ 85 h 145"/>
                <a:gd name="T26" fmla="*/ 1401 w 2968"/>
                <a:gd name="T27" fmla="*/ 97 h 145"/>
                <a:gd name="T28" fmla="*/ 1461 w 2968"/>
                <a:gd name="T29" fmla="*/ 105 h 145"/>
                <a:gd name="T30" fmla="*/ 1931 w 2968"/>
                <a:gd name="T31" fmla="*/ 107 h 145"/>
                <a:gd name="T32" fmla="*/ 2153 w 2968"/>
                <a:gd name="T33" fmla="*/ 109 h 145"/>
                <a:gd name="T34" fmla="*/ 2529 w 2968"/>
                <a:gd name="T35" fmla="*/ 113 h 145"/>
                <a:gd name="T36" fmla="*/ 2968 w 2968"/>
                <a:gd name="T37" fmla="*/ 145 h 145"/>
                <a:gd name="T38" fmla="*/ 0 w 2968"/>
                <a:gd name="T39" fmla="*/ 145 h 14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8"/>
                <a:gd name="T61" fmla="*/ 0 h 145"/>
                <a:gd name="T62" fmla="*/ 2968 w 2968"/>
                <a:gd name="T63" fmla="*/ 145 h 14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8" h="145">
                  <a:moveTo>
                    <a:pt x="0" y="145"/>
                  </a:moveTo>
                  <a:lnTo>
                    <a:pt x="530" y="34"/>
                  </a:lnTo>
                  <a:lnTo>
                    <a:pt x="573" y="29"/>
                  </a:lnTo>
                  <a:lnTo>
                    <a:pt x="618" y="24"/>
                  </a:lnTo>
                  <a:lnTo>
                    <a:pt x="658" y="17"/>
                  </a:lnTo>
                  <a:lnTo>
                    <a:pt x="702" y="10"/>
                  </a:lnTo>
                  <a:lnTo>
                    <a:pt x="746" y="5"/>
                  </a:lnTo>
                  <a:lnTo>
                    <a:pt x="787" y="3"/>
                  </a:lnTo>
                  <a:lnTo>
                    <a:pt x="830" y="0"/>
                  </a:lnTo>
                  <a:lnTo>
                    <a:pt x="873" y="5"/>
                  </a:lnTo>
                  <a:lnTo>
                    <a:pt x="1135" y="34"/>
                  </a:lnTo>
                  <a:lnTo>
                    <a:pt x="1220" y="60"/>
                  </a:lnTo>
                  <a:lnTo>
                    <a:pt x="1302" y="85"/>
                  </a:lnTo>
                  <a:lnTo>
                    <a:pt x="1401" y="97"/>
                  </a:lnTo>
                  <a:lnTo>
                    <a:pt x="1461" y="105"/>
                  </a:lnTo>
                  <a:lnTo>
                    <a:pt x="1931" y="107"/>
                  </a:lnTo>
                  <a:lnTo>
                    <a:pt x="2153" y="109"/>
                  </a:lnTo>
                  <a:lnTo>
                    <a:pt x="2529" y="113"/>
                  </a:lnTo>
                  <a:lnTo>
                    <a:pt x="2968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ChangeArrowheads="1"/>
            </p:cNvSpPr>
            <p:nvPr/>
          </p:nvSpPr>
          <p:spPr bwMode="auto">
            <a:xfrm>
              <a:off x="4187825" y="2879725"/>
              <a:ext cx="4581525" cy="230188"/>
            </a:xfrm>
            <a:custGeom>
              <a:avLst/>
              <a:gdLst>
                <a:gd name="T0" fmla="*/ 0 w 3056"/>
                <a:gd name="T1" fmla="*/ 154 h 154"/>
                <a:gd name="T2" fmla="*/ 374 w 3056"/>
                <a:gd name="T3" fmla="*/ 141 h 154"/>
                <a:gd name="T4" fmla="*/ 500 w 3056"/>
                <a:gd name="T5" fmla="*/ 113 h 154"/>
                <a:gd name="T6" fmla="*/ 600 w 3056"/>
                <a:gd name="T7" fmla="*/ 28 h 154"/>
                <a:gd name="T8" fmla="*/ 718 w 3056"/>
                <a:gd name="T9" fmla="*/ 0 h 154"/>
                <a:gd name="T10" fmla="*/ 1226 w 3056"/>
                <a:gd name="T11" fmla="*/ 13 h 154"/>
                <a:gd name="T12" fmla="*/ 1249 w 3056"/>
                <a:gd name="T13" fmla="*/ 18 h 154"/>
                <a:gd name="T14" fmla="*/ 1269 w 3056"/>
                <a:gd name="T15" fmla="*/ 20 h 154"/>
                <a:gd name="T16" fmla="*/ 1290 w 3056"/>
                <a:gd name="T17" fmla="*/ 26 h 154"/>
                <a:gd name="T18" fmla="*/ 1313 w 3056"/>
                <a:gd name="T19" fmla="*/ 28 h 154"/>
                <a:gd name="T20" fmla="*/ 1333 w 3056"/>
                <a:gd name="T21" fmla="*/ 33 h 154"/>
                <a:gd name="T22" fmla="*/ 1354 w 3056"/>
                <a:gd name="T23" fmla="*/ 38 h 154"/>
                <a:gd name="T24" fmla="*/ 1374 w 3056"/>
                <a:gd name="T25" fmla="*/ 43 h 154"/>
                <a:gd name="T26" fmla="*/ 1395 w 3056"/>
                <a:gd name="T27" fmla="*/ 49 h 154"/>
                <a:gd name="T28" fmla="*/ 1544 w 3056"/>
                <a:gd name="T29" fmla="*/ 92 h 154"/>
                <a:gd name="T30" fmla="*/ 1702 w 3056"/>
                <a:gd name="T31" fmla="*/ 133 h 154"/>
                <a:gd name="T32" fmla="*/ 2243 w 3056"/>
                <a:gd name="T33" fmla="*/ 143 h 154"/>
                <a:gd name="T34" fmla="*/ 2889 w 3056"/>
                <a:gd name="T35" fmla="*/ 143 h 154"/>
                <a:gd name="T36" fmla="*/ 3056 w 3056"/>
                <a:gd name="T37" fmla="*/ 154 h 154"/>
                <a:gd name="T38" fmla="*/ 0 w 3056"/>
                <a:gd name="T39" fmla="*/ 154 h 1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056"/>
                <a:gd name="T61" fmla="*/ 0 h 154"/>
                <a:gd name="T62" fmla="*/ 3056 w 3056"/>
                <a:gd name="T63" fmla="*/ 154 h 15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056" h="154">
                  <a:moveTo>
                    <a:pt x="0" y="154"/>
                  </a:moveTo>
                  <a:lnTo>
                    <a:pt x="374" y="141"/>
                  </a:lnTo>
                  <a:lnTo>
                    <a:pt x="500" y="113"/>
                  </a:lnTo>
                  <a:lnTo>
                    <a:pt x="600" y="28"/>
                  </a:lnTo>
                  <a:lnTo>
                    <a:pt x="718" y="0"/>
                  </a:lnTo>
                  <a:lnTo>
                    <a:pt x="1226" y="13"/>
                  </a:lnTo>
                  <a:lnTo>
                    <a:pt x="1249" y="18"/>
                  </a:lnTo>
                  <a:lnTo>
                    <a:pt x="1269" y="20"/>
                  </a:lnTo>
                  <a:lnTo>
                    <a:pt x="1290" y="26"/>
                  </a:lnTo>
                  <a:lnTo>
                    <a:pt x="1313" y="28"/>
                  </a:lnTo>
                  <a:lnTo>
                    <a:pt x="1333" y="33"/>
                  </a:lnTo>
                  <a:lnTo>
                    <a:pt x="1354" y="38"/>
                  </a:lnTo>
                  <a:lnTo>
                    <a:pt x="1374" y="43"/>
                  </a:lnTo>
                  <a:lnTo>
                    <a:pt x="1395" y="49"/>
                  </a:lnTo>
                  <a:lnTo>
                    <a:pt x="1544" y="92"/>
                  </a:lnTo>
                  <a:lnTo>
                    <a:pt x="1702" y="133"/>
                  </a:lnTo>
                  <a:lnTo>
                    <a:pt x="2243" y="143"/>
                  </a:lnTo>
                  <a:lnTo>
                    <a:pt x="2889" y="143"/>
                  </a:lnTo>
                  <a:lnTo>
                    <a:pt x="3056" y="154"/>
                  </a:lnTo>
                  <a:lnTo>
                    <a:pt x="0" y="154"/>
                  </a:lnTo>
                </a:path>
              </a:pathLst>
            </a:custGeom>
            <a:gradFill rotWithShape="0">
              <a:gsLst>
                <a:gs pos="0">
                  <a:srgbClr val="B2B2B2"/>
                </a:gs>
                <a:gs pos="100000">
                  <a:srgbClr val="525252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 noChangeArrowheads="1"/>
            </p:cNvSpPr>
            <p:nvPr/>
          </p:nvSpPr>
          <p:spPr bwMode="auto">
            <a:xfrm>
              <a:off x="4152900" y="3284538"/>
              <a:ext cx="4613275" cy="260350"/>
            </a:xfrm>
            <a:custGeom>
              <a:avLst/>
              <a:gdLst>
                <a:gd name="T0" fmla="*/ 410 w 3077"/>
                <a:gd name="T1" fmla="*/ 226 h 239"/>
                <a:gd name="T2" fmla="*/ 1044 w 3077"/>
                <a:gd name="T3" fmla="*/ 113 h 239"/>
                <a:gd name="T4" fmla="*/ 1484 w 3077"/>
                <a:gd name="T5" fmla="*/ 0 h 239"/>
                <a:gd name="T6" fmla="*/ 2064 w 3077"/>
                <a:gd name="T7" fmla="*/ 5 h 239"/>
                <a:gd name="T8" fmla="*/ 2107 w 3077"/>
                <a:gd name="T9" fmla="*/ 11 h 239"/>
                <a:gd name="T10" fmla="*/ 2154 w 3077"/>
                <a:gd name="T11" fmla="*/ 21 h 239"/>
                <a:gd name="T12" fmla="*/ 2202 w 3077"/>
                <a:gd name="T13" fmla="*/ 44 h 239"/>
                <a:gd name="T14" fmla="*/ 2246 w 3077"/>
                <a:gd name="T15" fmla="*/ 77 h 239"/>
                <a:gd name="T16" fmla="*/ 2279 w 3077"/>
                <a:gd name="T17" fmla="*/ 105 h 239"/>
                <a:gd name="T18" fmla="*/ 2313 w 3077"/>
                <a:gd name="T19" fmla="*/ 134 h 239"/>
                <a:gd name="T20" fmla="*/ 2346 w 3077"/>
                <a:gd name="T21" fmla="*/ 159 h 239"/>
                <a:gd name="T22" fmla="*/ 2379 w 3077"/>
                <a:gd name="T23" fmla="*/ 177 h 239"/>
                <a:gd name="T24" fmla="*/ 2407 w 3077"/>
                <a:gd name="T25" fmla="*/ 190 h 239"/>
                <a:gd name="T26" fmla="*/ 2438 w 3077"/>
                <a:gd name="T27" fmla="*/ 198 h 239"/>
                <a:gd name="T28" fmla="*/ 2466 w 3077"/>
                <a:gd name="T29" fmla="*/ 205 h 239"/>
                <a:gd name="T30" fmla="*/ 2502 w 3077"/>
                <a:gd name="T31" fmla="*/ 208 h 239"/>
                <a:gd name="T32" fmla="*/ 2523 w 3077"/>
                <a:gd name="T33" fmla="*/ 210 h 239"/>
                <a:gd name="T34" fmla="*/ 2536 w 3077"/>
                <a:gd name="T35" fmla="*/ 210 h 239"/>
                <a:gd name="T36" fmla="*/ 2566 w 3077"/>
                <a:gd name="T37" fmla="*/ 210 h 239"/>
                <a:gd name="T38" fmla="*/ 2615 w 3077"/>
                <a:gd name="T39" fmla="*/ 205 h 239"/>
                <a:gd name="T40" fmla="*/ 2633 w 3077"/>
                <a:gd name="T41" fmla="*/ 193 h 239"/>
                <a:gd name="T42" fmla="*/ 2643 w 3077"/>
                <a:gd name="T43" fmla="*/ 175 h 239"/>
                <a:gd name="T44" fmla="*/ 2654 w 3077"/>
                <a:gd name="T45" fmla="*/ 159 h 239"/>
                <a:gd name="T46" fmla="*/ 2674 w 3077"/>
                <a:gd name="T47" fmla="*/ 159 h 239"/>
                <a:gd name="T48" fmla="*/ 2684 w 3077"/>
                <a:gd name="T49" fmla="*/ 172 h 239"/>
                <a:gd name="T50" fmla="*/ 2689 w 3077"/>
                <a:gd name="T51" fmla="*/ 187 h 239"/>
                <a:gd name="T52" fmla="*/ 2695 w 3077"/>
                <a:gd name="T53" fmla="*/ 200 h 239"/>
                <a:gd name="T54" fmla="*/ 2723 w 3077"/>
                <a:gd name="T55" fmla="*/ 210 h 239"/>
                <a:gd name="T56" fmla="*/ 2810 w 3077"/>
                <a:gd name="T57" fmla="*/ 221 h 239"/>
                <a:gd name="T58" fmla="*/ 2925 w 3077"/>
                <a:gd name="T59" fmla="*/ 228 h 239"/>
                <a:gd name="T60" fmla="*/ 3033 w 3077"/>
                <a:gd name="T61" fmla="*/ 234 h 239"/>
                <a:gd name="T62" fmla="*/ 2592 w 3077"/>
                <a:gd name="T63" fmla="*/ 239 h 239"/>
                <a:gd name="T64" fmla="*/ 1697 w 3077"/>
                <a:gd name="T65" fmla="*/ 239 h 239"/>
                <a:gd name="T66" fmla="*/ 328 w 3077"/>
                <a:gd name="T67" fmla="*/ 239 h 2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77"/>
                <a:gd name="T103" fmla="*/ 0 h 239"/>
                <a:gd name="T104" fmla="*/ 3077 w 3077"/>
                <a:gd name="T105" fmla="*/ 239 h 23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77" h="239">
                  <a:moveTo>
                    <a:pt x="0" y="239"/>
                  </a:moveTo>
                  <a:lnTo>
                    <a:pt x="410" y="226"/>
                  </a:lnTo>
                  <a:lnTo>
                    <a:pt x="738" y="193"/>
                  </a:lnTo>
                  <a:lnTo>
                    <a:pt x="1044" y="113"/>
                  </a:lnTo>
                  <a:lnTo>
                    <a:pt x="1338" y="21"/>
                  </a:lnTo>
                  <a:lnTo>
                    <a:pt x="1484" y="0"/>
                  </a:lnTo>
                  <a:lnTo>
                    <a:pt x="2038" y="0"/>
                  </a:lnTo>
                  <a:lnTo>
                    <a:pt x="2064" y="5"/>
                  </a:lnTo>
                  <a:lnTo>
                    <a:pt x="2084" y="8"/>
                  </a:lnTo>
                  <a:lnTo>
                    <a:pt x="2107" y="11"/>
                  </a:lnTo>
                  <a:lnTo>
                    <a:pt x="2131" y="16"/>
                  </a:lnTo>
                  <a:lnTo>
                    <a:pt x="2154" y="21"/>
                  </a:lnTo>
                  <a:lnTo>
                    <a:pt x="2179" y="31"/>
                  </a:lnTo>
                  <a:lnTo>
                    <a:pt x="2202" y="44"/>
                  </a:lnTo>
                  <a:lnTo>
                    <a:pt x="2231" y="64"/>
                  </a:lnTo>
                  <a:lnTo>
                    <a:pt x="2246" y="77"/>
                  </a:lnTo>
                  <a:lnTo>
                    <a:pt x="2264" y="93"/>
                  </a:lnTo>
                  <a:lnTo>
                    <a:pt x="2279" y="105"/>
                  </a:lnTo>
                  <a:lnTo>
                    <a:pt x="2297" y="121"/>
                  </a:lnTo>
                  <a:lnTo>
                    <a:pt x="2313" y="134"/>
                  </a:lnTo>
                  <a:lnTo>
                    <a:pt x="2331" y="146"/>
                  </a:lnTo>
                  <a:lnTo>
                    <a:pt x="2346" y="159"/>
                  </a:lnTo>
                  <a:lnTo>
                    <a:pt x="2364" y="169"/>
                  </a:lnTo>
                  <a:lnTo>
                    <a:pt x="2379" y="177"/>
                  </a:lnTo>
                  <a:lnTo>
                    <a:pt x="2392" y="182"/>
                  </a:lnTo>
                  <a:lnTo>
                    <a:pt x="2407" y="190"/>
                  </a:lnTo>
                  <a:lnTo>
                    <a:pt x="2423" y="193"/>
                  </a:lnTo>
                  <a:lnTo>
                    <a:pt x="2438" y="198"/>
                  </a:lnTo>
                  <a:lnTo>
                    <a:pt x="2454" y="203"/>
                  </a:lnTo>
                  <a:lnTo>
                    <a:pt x="2466" y="205"/>
                  </a:lnTo>
                  <a:lnTo>
                    <a:pt x="2482" y="208"/>
                  </a:lnTo>
                  <a:lnTo>
                    <a:pt x="2502" y="208"/>
                  </a:lnTo>
                  <a:lnTo>
                    <a:pt x="2515" y="210"/>
                  </a:lnTo>
                  <a:lnTo>
                    <a:pt x="2523" y="210"/>
                  </a:lnTo>
                  <a:lnTo>
                    <a:pt x="2528" y="210"/>
                  </a:lnTo>
                  <a:lnTo>
                    <a:pt x="2536" y="210"/>
                  </a:lnTo>
                  <a:lnTo>
                    <a:pt x="2548" y="210"/>
                  </a:lnTo>
                  <a:lnTo>
                    <a:pt x="2566" y="210"/>
                  </a:lnTo>
                  <a:lnTo>
                    <a:pt x="2595" y="210"/>
                  </a:lnTo>
                  <a:lnTo>
                    <a:pt x="2615" y="205"/>
                  </a:lnTo>
                  <a:lnTo>
                    <a:pt x="2625" y="200"/>
                  </a:lnTo>
                  <a:lnTo>
                    <a:pt x="2633" y="193"/>
                  </a:lnTo>
                  <a:lnTo>
                    <a:pt x="2638" y="182"/>
                  </a:lnTo>
                  <a:lnTo>
                    <a:pt x="2643" y="175"/>
                  </a:lnTo>
                  <a:lnTo>
                    <a:pt x="2646" y="167"/>
                  </a:lnTo>
                  <a:lnTo>
                    <a:pt x="2654" y="159"/>
                  </a:lnTo>
                  <a:lnTo>
                    <a:pt x="2664" y="157"/>
                  </a:lnTo>
                  <a:lnTo>
                    <a:pt x="2674" y="159"/>
                  </a:lnTo>
                  <a:lnTo>
                    <a:pt x="2682" y="164"/>
                  </a:lnTo>
                  <a:lnTo>
                    <a:pt x="2684" y="172"/>
                  </a:lnTo>
                  <a:lnTo>
                    <a:pt x="2687" y="180"/>
                  </a:lnTo>
                  <a:lnTo>
                    <a:pt x="2689" y="187"/>
                  </a:lnTo>
                  <a:lnTo>
                    <a:pt x="2689" y="195"/>
                  </a:lnTo>
                  <a:lnTo>
                    <a:pt x="2695" y="200"/>
                  </a:lnTo>
                  <a:lnTo>
                    <a:pt x="2702" y="208"/>
                  </a:lnTo>
                  <a:lnTo>
                    <a:pt x="2723" y="210"/>
                  </a:lnTo>
                  <a:lnTo>
                    <a:pt x="2761" y="216"/>
                  </a:lnTo>
                  <a:lnTo>
                    <a:pt x="2810" y="221"/>
                  </a:lnTo>
                  <a:lnTo>
                    <a:pt x="2866" y="223"/>
                  </a:lnTo>
                  <a:lnTo>
                    <a:pt x="2925" y="228"/>
                  </a:lnTo>
                  <a:lnTo>
                    <a:pt x="2982" y="231"/>
                  </a:lnTo>
                  <a:lnTo>
                    <a:pt x="3033" y="234"/>
                  </a:lnTo>
                  <a:lnTo>
                    <a:pt x="3077" y="239"/>
                  </a:lnTo>
                  <a:lnTo>
                    <a:pt x="2592" y="239"/>
                  </a:lnTo>
                  <a:lnTo>
                    <a:pt x="2295" y="239"/>
                  </a:lnTo>
                  <a:lnTo>
                    <a:pt x="1697" y="239"/>
                  </a:lnTo>
                  <a:lnTo>
                    <a:pt x="1044" y="239"/>
                  </a:lnTo>
                  <a:lnTo>
                    <a:pt x="328" y="239"/>
                  </a:lnTo>
                  <a:lnTo>
                    <a:pt x="0" y="239"/>
                  </a:lnTo>
                  <a:close/>
                </a:path>
              </a:pathLst>
            </a:custGeom>
            <a:gradFill rotWithShape="0">
              <a:gsLst>
                <a:gs pos="0">
                  <a:srgbClr val="B2B2B2"/>
                </a:gs>
                <a:gs pos="100000">
                  <a:srgbClr val="525252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 noChangeArrowheads="1"/>
            </p:cNvSpPr>
            <p:nvPr/>
          </p:nvSpPr>
          <p:spPr bwMode="auto">
            <a:xfrm>
              <a:off x="4198937" y="3719513"/>
              <a:ext cx="4567238" cy="176212"/>
            </a:xfrm>
            <a:custGeom>
              <a:avLst/>
              <a:gdLst>
                <a:gd name="T0" fmla="*/ 0 w 3046"/>
                <a:gd name="T1" fmla="*/ 118 h 118"/>
                <a:gd name="T2" fmla="*/ 490 w 3046"/>
                <a:gd name="T3" fmla="*/ 118 h 118"/>
                <a:gd name="T4" fmla="*/ 625 w 3046"/>
                <a:gd name="T5" fmla="*/ 92 h 118"/>
                <a:gd name="T6" fmla="*/ 725 w 3046"/>
                <a:gd name="T7" fmla="*/ 87 h 118"/>
                <a:gd name="T8" fmla="*/ 818 w 3046"/>
                <a:gd name="T9" fmla="*/ 118 h 118"/>
                <a:gd name="T10" fmla="*/ 905 w 3046"/>
                <a:gd name="T11" fmla="*/ 100 h 118"/>
                <a:gd name="T12" fmla="*/ 989 w 3046"/>
                <a:gd name="T13" fmla="*/ 87 h 118"/>
                <a:gd name="T14" fmla="*/ 1074 w 3046"/>
                <a:gd name="T15" fmla="*/ 87 h 118"/>
                <a:gd name="T16" fmla="*/ 1148 w 3046"/>
                <a:gd name="T17" fmla="*/ 118 h 118"/>
                <a:gd name="T18" fmla="*/ 1187 w 3046"/>
                <a:gd name="T19" fmla="*/ 118 h 118"/>
                <a:gd name="T20" fmla="*/ 1261 w 3046"/>
                <a:gd name="T21" fmla="*/ 87 h 118"/>
                <a:gd name="T22" fmla="*/ 1366 w 3046"/>
                <a:gd name="T23" fmla="*/ 66 h 118"/>
                <a:gd name="T24" fmla="*/ 1469 w 3046"/>
                <a:gd name="T25" fmla="*/ 79 h 118"/>
                <a:gd name="T26" fmla="*/ 1564 w 3046"/>
                <a:gd name="T27" fmla="*/ 118 h 118"/>
                <a:gd name="T28" fmla="*/ 1782 w 3046"/>
                <a:gd name="T29" fmla="*/ 59 h 118"/>
                <a:gd name="T30" fmla="*/ 1866 w 3046"/>
                <a:gd name="T31" fmla="*/ 54 h 118"/>
                <a:gd name="T32" fmla="*/ 1912 w 3046"/>
                <a:gd name="T33" fmla="*/ 87 h 118"/>
                <a:gd name="T34" fmla="*/ 1933 w 3046"/>
                <a:gd name="T35" fmla="*/ 118 h 118"/>
                <a:gd name="T36" fmla="*/ 2079 w 3046"/>
                <a:gd name="T37" fmla="*/ 46 h 118"/>
                <a:gd name="T38" fmla="*/ 2092 w 3046"/>
                <a:gd name="T39" fmla="*/ 41 h 118"/>
                <a:gd name="T40" fmla="*/ 2107 w 3046"/>
                <a:gd name="T41" fmla="*/ 36 h 118"/>
                <a:gd name="T42" fmla="*/ 2120 w 3046"/>
                <a:gd name="T43" fmla="*/ 31 h 118"/>
                <a:gd name="T44" fmla="*/ 2133 w 3046"/>
                <a:gd name="T45" fmla="*/ 25 h 118"/>
                <a:gd name="T46" fmla="*/ 2146 w 3046"/>
                <a:gd name="T47" fmla="*/ 20 h 118"/>
                <a:gd name="T48" fmla="*/ 2161 w 3046"/>
                <a:gd name="T49" fmla="*/ 15 h 118"/>
                <a:gd name="T50" fmla="*/ 2176 w 3046"/>
                <a:gd name="T51" fmla="*/ 10 h 118"/>
                <a:gd name="T52" fmla="*/ 2192 w 3046"/>
                <a:gd name="T53" fmla="*/ 7 h 118"/>
                <a:gd name="T54" fmla="*/ 2205 w 3046"/>
                <a:gd name="T55" fmla="*/ 5 h 118"/>
                <a:gd name="T56" fmla="*/ 2217 w 3046"/>
                <a:gd name="T57" fmla="*/ 2 h 118"/>
                <a:gd name="T58" fmla="*/ 2230 w 3046"/>
                <a:gd name="T59" fmla="*/ 0 h 118"/>
                <a:gd name="T60" fmla="*/ 2241 w 3046"/>
                <a:gd name="T61" fmla="*/ 0 h 118"/>
                <a:gd name="T62" fmla="*/ 2253 w 3046"/>
                <a:gd name="T63" fmla="*/ 0 h 118"/>
                <a:gd name="T64" fmla="*/ 2266 w 3046"/>
                <a:gd name="T65" fmla="*/ 0 h 118"/>
                <a:gd name="T66" fmla="*/ 2279 w 3046"/>
                <a:gd name="T67" fmla="*/ 2 h 118"/>
                <a:gd name="T68" fmla="*/ 2292 w 3046"/>
                <a:gd name="T69" fmla="*/ 5 h 118"/>
                <a:gd name="T70" fmla="*/ 2441 w 3046"/>
                <a:gd name="T71" fmla="*/ 54 h 118"/>
                <a:gd name="T72" fmla="*/ 2458 w 3046"/>
                <a:gd name="T73" fmla="*/ 59 h 118"/>
                <a:gd name="T74" fmla="*/ 2474 w 3046"/>
                <a:gd name="T75" fmla="*/ 64 h 118"/>
                <a:gd name="T76" fmla="*/ 2492 w 3046"/>
                <a:gd name="T77" fmla="*/ 69 h 118"/>
                <a:gd name="T78" fmla="*/ 2507 w 3046"/>
                <a:gd name="T79" fmla="*/ 74 h 118"/>
                <a:gd name="T80" fmla="*/ 2523 w 3046"/>
                <a:gd name="T81" fmla="*/ 79 h 118"/>
                <a:gd name="T82" fmla="*/ 2543 w 3046"/>
                <a:gd name="T83" fmla="*/ 82 h 118"/>
                <a:gd name="T84" fmla="*/ 2564 w 3046"/>
                <a:gd name="T85" fmla="*/ 87 h 118"/>
                <a:gd name="T86" fmla="*/ 2589 w 3046"/>
                <a:gd name="T87" fmla="*/ 89 h 118"/>
                <a:gd name="T88" fmla="*/ 2797 w 3046"/>
                <a:gd name="T89" fmla="*/ 92 h 118"/>
                <a:gd name="T90" fmla="*/ 2902 w 3046"/>
                <a:gd name="T91" fmla="*/ 100 h 118"/>
                <a:gd name="T92" fmla="*/ 3046 w 3046"/>
                <a:gd name="T93" fmla="*/ 118 h 118"/>
                <a:gd name="T94" fmla="*/ 0 w 3046"/>
                <a:gd name="T95" fmla="*/ 118 h 11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046"/>
                <a:gd name="T145" fmla="*/ 0 h 118"/>
                <a:gd name="T146" fmla="*/ 3046 w 3046"/>
                <a:gd name="T147" fmla="*/ 118 h 11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046" h="118">
                  <a:moveTo>
                    <a:pt x="0" y="118"/>
                  </a:moveTo>
                  <a:lnTo>
                    <a:pt x="490" y="118"/>
                  </a:lnTo>
                  <a:lnTo>
                    <a:pt x="625" y="92"/>
                  </a:lnTo>
                  <a:lnTo>
                    <a:pt x="725" y="87"/>
                  </a:lnTo>
                  <a:lnTo>
                    <a:pt x="818" y="118"/>
                  </a:lnTo>
                  <a:lnTo>
                    <a:pt x="905" y="100"/>
                  </a:lnTo>
                  <a:lnTo>
                    <a:pt x="989" y="87"/>
                  </a:lnTo>
                  <a:lnTo>
                    <a:pt x="1074" y="87"/>
                  </a:lnTo>
                  <a:lnTo>
                    <a:pt x="1148" y="118"/>
                  </a:lnTo>
                  <a:lnTo>
                    <a:pt x="1187" y="118"/>
                  </a:lnTo>
                  <a:lnTo>
                    <a:pt x="1261" y="87"/>
                  </a:lnTo>
                  <a:lnTo>
                    <a:pt x="1366" y="66"/>
                  </a:lnTo>
                  <a:lnTo>
                    <a:pt x="1469" y="79"/>
                  </a:lnTo>
                  <a:lnTo>
                    <a:pt x="1564" y="118"/>
                  </a:lnTo>
                  <a:lnTo>
                    <a:pt x="1782" y="59"/>
                  </a:lnTo>
                  <a:lnTo>
                    <a:pt x="1866" y="54"/>
                  </a:lnTo>
                  <a:lnTo>
                    <a:pt x="1912" y="87"/>
                  </a:lnTo>
                  <a:lnTo>
                    <a:pt x="1933" y="118"/>
                  </a:lnTo>
                  <a:lnTo>
                    <a:pt x="2079" y="46"/>
                  </a:lnTo>
                  <a:lnTo>
                    <a:pt x="2092" y="41"/>
                  </a:lnTo>
                  <a:lnTo>
                    <a:pt x="2107" y="36"/>
                  </a:lnTo>
                  <a:lnTo>
                    <a:pt x="2120" y="31"/>
                  </a:lnTo>
                  <a:lnTo>
                    <a:pt x="2133" y="25"/>
                  </a:lnTo>
                  <a:lnTo>
                    <a:pt x="2146" y="20"/>
                  </a:lnTo>
                  <a:lnTo>
                    <a:pt x="2161" y="15"/>
                  </a:lnTo>
                  <a:lnTo>
                    <a:pt x="2176" y="10"/>
                  </a:lnTo>
                  <a:lnTo>
                    <a:pt x="2192" y="7"/>
                  </a:lnTo>
                  <a:lnTo>
                    <a:pt x="2205" y="5"/>
                  </a:lnTo>
                  <a:lnTo>
                    <a:pt x="2217" y="2"/>
                  </a:lnTo>
                  <a:lnTo>
                    <a:pt x="2230" y="0"/>
                  </a:lnTo>
                  <a:lnTo>
                    <a:pt x="2241" y="0"/>
                  </a:lnTo>
                  <a:lnTo>
                    <a:pt x="2253" y="0"/>
                  </a:lnTo>
                  <a:lnTo>
                    <a:pt x="2266" y="0"/>
                  </a:lnTo>
                  <a:lnTo>
                    <a:pt x="2279" y="2"/>
                  </a:lnTo>
                  <a:lnTo>
                    <a:pt x="2292" y="5"/>
                  </a:lnTo>
                  <a:lnTo>
                    <a:pt x="2441" y="54"/>
                  </a:lnTo>
                  <a:lnTo>
                    <a:pt x="2458" y="59"/>
                  </a:lnTo>
                  <a:lnTo>
                    <a:pt x="2474" y="64"/>
                  </a:lnTo>
                  <a:lnTo>
                    <a:pt x="2492" y="69"/>
                  </a:lnTo>
                  <a:lnTo>
                    <a:pt x="2507" y="74"/>
                  </a:lnTo>
                  <a:lnTo>
                    <a:pt x="2523" y="79"/>
                  </a:lnTo>
                  <a:lnTo>
                    <a:pt x="2543" y="82"/>
                  </a:lnTo>
                  <a:lnTo>
                    <a:pt x="2564" y="87"/>
                  </a:lnTo>
                  <a:lnTo>
                    <a:pt x="2589" y="89"/>
                  </a:lnTo>
                  <a:lnTo>
                    <a:pt x="2797" y="92"/>
                  </a:lnTo>
                  <a:lnTo>
                    <a:pt x="2902" y="100"/>
                  </a:lnTo>
                  <a:lnTo>
                    <a:pt x="3046" y="118"/>
                  </a:lnTo>
                  <a:lnTo>
                    <a:pt x="0" y="118"/>
                  </a:lnTo>
                  <a:close/>
                </a:path>
              </a:pathLst>
            </a:custGeom>
            <a:gradFill rotWithShape="0">
              <a:gsLst>
                <a:gs pos="0">
                  <a:srgbClr val="777777"/>
                </a:gs>
                <a:gs pos="100000">
                  <a:srgbClr val="363636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5913437" y="1265238"/>
              <a:ext cx="940963" cy="3231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>
                <a:spcBef>
                  <a:spcPts val="13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100" b="1" dirty="0">
                  <a:solidFill>
                    <a:srgbClr val="FFC000"/>
                  </a:solidFill>
                  <a:latin typeface="Arial" charset="0"/>
                </a:rPr>
                <a:t>Phases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33400" y="1619250"/>
              <a:ext cx="2879725" cy="2889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>
                <a:spcBef>
                  <a:spcPts val="13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100" b="1">
                  <a:solidFill>
                    <a:srgbClr val="FF0000"/>
                  </a:solidFill>
                  <a:latin typeface="Arial" charset="0"/>
                </a:rPr>
                <a:t>Process Workflows</a:t>
              </a:r>
            </a:p>
          </p:txBody>
        </p:sp>
        <p:sp>
          <p:nvSpPr>
            <p:cNvPr id="30" name="Freeform 29"/>
            <p:cNvSpPr>
              <a:spLocks noChangeArrowheads="1"/>
            </p:cNvSpPr>
            <p:nvPr/>
          </p:nvSpPr>
          <p:spPr bwMode="auto">
            <a:xfrm>
              <a:off x="4922837" y="5915025"/>
              <a:ext cx="31750" cy="287338"/>
            </a:xfrm>
            <a:custGeom>
              <a:avLst/>
              <a:gdLst>
                <a:gd name="T0" fmla="*/ 11 w 21"/>
                <a:gd name="T1" fmla="*/ 192 h 192"/>
                <a:gd name="T2" fmla="*/ 21 w 21"/>
                <a:gd name="T3" fmla="*/ 192 h 192"/>
                <a:gd name="T4" fmla="*/ 21 w 21"/>
                <a:gd name="T5" fmla="*/ 0 h 192"/>
                <a:gd name="T6" fmla="*/ 0 w 21"/>
                <a:gd name="T7" fmla="*/ 0 h 192"/>
                <a:gd name="T8" fmla="*/ 0 w 21"/>
                <a:gd name="T9" fmla="*/ 192 h 192"/>
                <a:gd name="T10" fmla="*/ 11 w 21"/>
                <a:gd name="T11" fmla="*/ 192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92"/>
                <a:gd name="T20" fmla="*/ 21 w 21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92">
                  <a:moveTo>
                    <a:pt x="11" y="192"/>
                  </a:moveTo>
                  <a:lnTo>
                    <a:pt x="21" y="19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92"/>
                  </a:lnTo>
                  <a:lnTo>
                    <a:pt x="11" y="19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533400" y="4500563"/>
              <a:ext cx="2982912" cy="3231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>
                <a:spcBef>
                  <a:spcPts val="13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100" b="1">
                  <a:solidFill>
                    <a:srgbClr val="0070C0"/>
                  </a:solidFill>
                  <a:latin typeface="Arial" charset="0"/>
                </a:rPr>
                <a:t>Supporting Workflows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65775" y="5927725"/>
              <a:ext cx="325858" cy="400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>
                <a:spcBef>
                  <a:spcPts val="8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 </a:t>
              </a:r>
              <a:r>
                <a:rPr lang="en-US" sz="1300" dirty="0" err="1">
                  <a:solidFill>
                    <a:srgbClr val="002060"/>
                  </a:solidFill>
                  <a:latin typeface="Arial" charset="0"/>
                </a:rPr>
                <a:t>Iter</a:t>
              </a: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.</a:t>
              </a:r>
              <a:br>
                <a:rPr lang="en-US" sz="1300" dirty="0">
                  <a:solidFill>
                    <a:srgbClr val="002060"/>
                  </a:solidFill>
                  <a:latin typeface="Arial" charset="0"/>
                </a:rPr>
              </a:b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#2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6030912" y="5927725"/>
              <a:ext cx="481013" cy="400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>
                <a:spcBef>
                  <a:spcPts val="8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 </a:t>
              </a:r>
              <a:r>
                <a:rPr lang="en-US" sz="1300" dirty="0" err="1">
                  <a:solidFill>
                    <a:srgbClr val="002060"/>
                  </a:solidFill>
                  <a:latin typeface="Arial" charset="0"/>
                </a:rPr>
                <a:t>Iter</a:t>
              </a: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.</a:t>
              </a:r>
              <a:br>
                <a:rPr lang="en-US" sz="1300" dirty="0">
                  <a:solidFill>
                    <a:srgbClr val="002060"/>
                  </a:solidFill>
                  <a:latin typeface="Arial" charset="0"/>
                </a:rPr>
              </a:br>
              <a:r>
                <a:rPr lang="en-US" sz="1300" dirty="0">
                  <a:solidFill>
                    <a:srgbClr val="002060"/>
                  </a:solidFill>
                  <a:latin typeface="Arial" charset="0"/>
                </a:rPr>
                <a:t>#n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615112" y="5927725"/>
              <a:ext cx="438150" cy="400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>
                <a:spcBef>
                  <a:spcPts val="8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300">
                  <a:solidFill>
                    <a:srgbClr val="002060"/>
                  </a:solidFill>
                  <a:latin typeface="Arial" charset="0"/>
                </a:rPr>
                <a:t> Iter.</a:t>
              </a:r>
              <a:br>
                <a:rPr lang="en-US" sz="1300">
                  <a:solidFill>
                    <a:srgbClr val="002060"/>
                  </a:solidFill>
                  <a:latin typeface="Arial" charset="0"/>
                </a:rPr>
              </a:br>
              <a:r>
                <a:rPr lang="en-US" sz="1300">
                  <a:solidFill>
                    <a:srgbClr val="002060"/>
                  </a:solidFill>
                  <a:latin typeface="Arial" charset="0"/>
                </a:rPr>
                <a:t>#n+1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7132637" y="5927725"/>
              <a:ext cx="419100" cy="400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>
                <a:spcBef>
                  <a:spcPts val="8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300">
                  <a:solidFill>
                    <a:srgbClr val="002060"/>
                  </a:solidFill>
                  <a:latin typeface="Arial" charset="0"/>
                </a:rPr>
                <a:t> Iter.</a:t>
              </a:r>
              <a:br>
                <a:rPr lang="en-US" sz="1300">
                  <a:solidFill>
                    <a:srgbClr val="002060"/>
                  </a:solidFill>
                  <a:latin typeface="Arial" charset="0"/>
                </a:rPr>
              </a:br>
              <a:r>
                <a:rPr lang="en-US" sz="1300">
                  <a:solidFill>
                    <a:srgbClr val="002060"/>
                  </a:solidFill>
                  <a:latin typeface="Arial" charset="0"/>
                </a:rPr>
                <a:t>#n+2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7664450" y="5927725"/>
              <a:ext cx="544512" cy="400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>
                <a:spcBef>
                  <a:spcPts val="8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300">
                  <a:solidFill>
                    <a:srgbClr val="002060"/>
                  </a:solidFill>
                  <a:latin typeface="Arial" charset="0"/>
                </a:rPr>
                <a:t> Iter.</a:t>
              </a:r>
              <a:br>
                <a:rPr lang="en-US" sz="1300">
                  <a:solidFill>
                    <a:srgbClr val="002060"/>
                  </a:solidFill>
                  <a:latin typeface="Arial" charset="0"/>
                </a:rPr>
              </a:br>
              <a:r>
                <a:rPr lang="en-US" sz="1300">
                  <a:solidFill>
                    <a:srgbClr val="002060"/>
                  </a:solidFill>
                  <a:latin typeface="Arial" charset="0"/>
                </a:rPr>
                <a:t>#m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8278812" y="5927725"/>
              <a:ext cx="477838" cy="400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>
                <a:spcBef>
                  <a:spcPts val="813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300">
                  <a:solidFill>
                    <a:srgbClr val="002060"/>
                  </a:solidFill>
                  <a:latin typeface="Arial" charset="0"/>
                </a:rPr>
                <a:t> Iter.</a:t>
              </a:r>
              <a:br>
                <a:rPr lang="en-US" sz="1300">
                  <a:solidFill>
                    <a:srgbClr val="002060"/>
                  </a:solidFill>
                  <a:latin typeface="Arial" charset="0"/>
                </a:rPr>
              </a:br>
              <a:r>
                <a:rPr lang="en-US" sz="1300">
                  <a:solidFill>
                    <a:srgbClr val="002060"/>
                  </a:solidFill>
                  <a:latin typeface="Arial" charset="0"/>
                </a:rPr>
                <a:t>#m+1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462138" y="4100513"/>
              <a:ext cx="1320874" cy="276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eaLnBrk="0">
                <a:spcBef>
                  <a:spcPts val="112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70C0"/>
                  </a:solidFill>
                  <a:latin typeface="Arial" charset="0"/>
                </a:rPr>
                <a:t>Deployment</a:t>
              </a:r>
            </a:p>
          </p:txBody>
        </p:sp>
        <p:sp>
          <p:nvSpPr>
            <p:cNvPr id="39" name="Freeform 38"/>
            <p:cNvSpPr>
              <a:spLocks noChangeArrowheads="1"/>
            </p:cNvSpPr>
            <p:nvPr/>
          </p:nvSpPr>
          <p:spPr bwMode="auto">
            <a:xfrm>
              <a:off x="5037137" y="4070350"/>
              <a:ext cx="3657600" cy="211138"/>
            </a:xfrm>
            <a:custGeom>
              <a:avLst/>
              <a:gdLst>
                <a:gd name="T0" fmla="*/ 0 w 2440"/>
                <a:gd name="T1" fmla="*/ 141 h 141"/>
                <a:gd name="T2" fmla="*/ 169 w 2440"/>
                <a:gd name="T3" fmla="*/ 139 h 141"/>
                <a:gd name="T4" fmla="*/ 254 w 2440"/>
                <a:gd name="T5" fmla="*/ 141 h 141"/>
                <a:gd name="T6" fmla="*/ 343 w 2440"/>
                <a:gd name="T7" fmla="*/ 141 h 141"/>
                <a:gd name="T8" fmla="*/ 430 w 2440"/>
                <a:gd name="T9" fmla="*/ 139 h 141"/>
                <a:gd name="T10" fmla="*/ 520 w 2440"/>
                <a:gd name="T11" fmla="*/ 139 h 141"/>
                <a:gd name="T12" fmla="*/ 607 w 2440"/>
                <a:gd name="T13" fmla="*/ 136 h 141"/>
                <a:gd name="T14" fmla="*/ 671 w 2440"/>
                <a:gd name="T15" fmla="*/ 141 h 141"/>
                <a:gd name="T16" fmla="*/ 712 w 2440"/>
                <a:gd name="T17" fmla="*/ 141 h 141"/>
                <a:gd name="T18" fmla="*/ 802 w 2440"/>
                <a:gd name="T19" fmla="*/ 139 h 141"/>
                <a:gd name="T20" fmla="*/ 905 w 2440"/>
                <a:gd name="T21" fmla="*/ 141 h 141"/>
                <a:gd name="T22" fmla="*/ 1000 w 2440"/>
                <a:gd name="T23" fmla="*/ 139 h 141"/>
                <a:gd name="T24" fmla="*/ 1089 w 2440"/>
                <a:gd name="T25" fmla="*/ 141 h 141"/>
                <a:gd name="T26" fmla="*/ 1300 w 2440"/>
                <a:gd name="T27" fmla="*/ 141 h 141"/>
                <a:gd name="T28" fmla="*/ 1389 w 2440"/>
                <a:gd name="T29" fmla="*/ 134 h 141"/>
                <a:gd name="T30" fmla="*/ 1435 w 2440"/>
                <a:gd name="T31" fmla="*/ 128 h 141"/>
                <a:gd name="T32" fmla="*/ 1459 w 2440"/>
                <a:gd name="T33" fmla="*/ 126 h 141"/>
                <a:gd name="T34" fmla="*/ 1612 w 2440"/>
                <a:gd name="T35" fmla="*/ 95 h 141"/>
                <a:gd name="T36" fmla="*/ 1733 w 2440"/>
                <a:gd name="T37" fmla="*/ 59 h 141"/>
                <a:gd name="T38" fmla="*/ 1861 w 2440"/>
                <a:gd name="T39" fmla="*/ 36 h 141"/>
                <a:gd name="T40" fmla="*/ 2205 w 2440"/>
                <a:gd name="T41" fmla="*/ 0 h 141"/>
                <a:gd name="T42" fmla="*/ 2340 w 2440"/>
                <a:gd name="T43" fmla="*/ 23 h 141"/>
                <a:gd name="T44" fmla="*/ 2412 w 2440"/>
                <a:gd name="T45" fmla="*/ 75 h 141"/>
                <a:gd name="T46" fmla="*/ 2440 w 2440"/>
                <a:gd name="T47" fmla="*/ 141 h 141"/>
                <a:gd name="T48" fmla="*/ 0 w 2440"/>
                <a:gd name="T49" fmla="*/ 141 h 14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440"/>
                <a:gd name="T76" fmla="*/ 0 h 141"/>
                <a:gd name="T77" fmla="*/ 2440 w 2440"/>
                <a:gd name="T78" fmla="*/ 141 h 14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440" h="141">
                  <a:moveTo>
                    <a:pt x="0" y="141"/>
                  </a:moveTo>
                  <a:lnTo>
                    <a:pt x="169" y="139"/>
                  </a:lnTo>
                  <a:lnTo>
                    <a:pt x="254" y="141"/>
                  </a:lnTo>
                  <a:lnTo>
                    <a:pt x="343" y="141"/>
                  </a:lnTo>
                  <a:lnTo>
                    <a:pt x="430" y="139"/>
                  </a:lnTo>
                  <a:lnTo>
                    <a:pt x="520" y="139"/>
                  </a:lnTo>
                  <a:lnTo>
                    <a:pt x="607" y="136"/>
                  </a:lnTo>
                  <a:lnTo>
                    <a:pt x="671" y="141"/>
                  </a:lnTo>
                  <a:lnTo>
                    <a:pt x="712" y="141"/>
                  </a:lnTo>
                  <a:lnTo>
                    <a:pt x="802" y="139"/>
                  </a:lnTo>
                  <a:lnTo>
                    <a:pt x="905" y="141"/>
                  </a:lnTo>
                  <a:lnTo>
                    <a:pt x="1000" y="139"/>
                  </a:lnTo>
                  <a:lnTo>
                    <a:pt x="1089" y="141"/>
                  </a:lnTo>
                  <a:lnTo>
                    <a:pt x="1300" y="141"/>
                  </a:lnTo>
                  <a:lnTo>
                    <a:pt x="1389" y="134"/>
                  </a:lnTo>
                  <a:lnTo>
                    <a:pt x="1435" y="128"/>
                  </a:lnTo>
                  <a:lnTo>
                    <a:pt x="1459" y="126"/>
                  </a:lnTo>
                  <a:lnTo>
                    <a:pt x="1612" y="95"/>
                  </a:lnTo>
                  <a:lnTo>
                    <a:pt x="1733" y="59"/>
                  </a:lnTo>
                  <a:lnTo>
                    <a:pt x="1861" y="36"/>
                  </a:lnTo>
                  <a:lnTo>
                    <a:pt x="2205" y="0"/>
                  </a:lnTo>
                  <a:lnTo>
                    <a:pt x="2340" y="23"/>
                  </a:lnTo>
                  <a:lnTo>
                    <a:pt x="2412" y="75"/>
                  </a:lnTo>
                  <a:lnTo>
                    <a:pt x="2440" y="141"/>
                  </a:lnTo>
                  <a:lnTo>
                    <a:pt x="0" y="141"/>
                  </a:lnTo>
                  <a:close/>
                </a:path>
              </a:pathLst>
            </a:custGeom>
            <a:gradFill rotWithShape="0">
              <a:gsLst>
                <a:gs pos="0">
                  <a:srgbClr val="777777"/>
                </a:gs>
                <a:gs pos="100000">
                  <a:srgbClr val="363636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 noChangeArrowheads="1"/>
            </p:cNvSpPr>
            <p:nvPr/>
          </p:nvSpPr>
          <p:spPr bwMode="auto">
            <a:xfrm>
              <a:off x="4033837" y="2159000"/>
              <a:ext cx="4700588" cy="166688"/>
            </a:xfrm>
            <a:custGeom>
              <a:avLst/>
              <a:gdLst>
                <a:gd name="T0" fmla="*/ 0 w 1911"/>
                <a:gd name="T1" fmla="*/ 63 h 63"/>
                <a:gd name="T2" fmla="*/ 45 w 1911"/>
                <a:gd name="T3" fmla="*/ 50 h 63"/>
                <a:gd name="T4" fmla="*/ 81 w 1911"/>
                <a:gd name="T5" fmla="*/ 36 h 63"/>
                <a:gd name="T6" fmla="*/ 210 w 1911"/>
                <a:gd name="T7" fmla="*/ 0 h 63"/>
                <a:gd name="T8" fmla="*/ 531 w 1911"/>
                <a:gd name="T9" fmla="*/ 8 h 63"/>
                <a:gd name="T10" fmla="*/ 678 w 1911"/>
                <a:gd name="T11" fmla="*/ 25 h 63"/>
                <a:gd name="T12" fmla="*/ 765 w 1911"/>
                <a:gd name="T13" fmla="*/ 36 h 63"/>
                <a:gd name="T14" fmla="*/ 843 w 1911"/>
                <a:gd name="T15" fmla="*/ 47 h 63"/>
                <a:gd name="T16" fmla="*/ 903 w 1911"/>
                <a:gd name="T17" fmla="*/ 57 h 63"/>
                <a:gd name="T18" fmla="*/ 990 w 1911"/>
                <a:gd name="T19" fmla="*/ 53 h 63"/>
                <a:gd name="T20" fmla="*/ 1104 w 1911"/>
                <a:gd name="T21" fmla="*/ 47 h 63"/>
                <a:gd name="T22" fmla="*/ 1377 w 1911"/>
                <a:gd name="T23" fmla="*/ 53 h 63"/>
                <a:gd name="T24" fmla="*/ 1671 w 1911"/>
                <a:gd name="T25" fmla="*/ 58 h 63"/>
                <a:gd name="T26" fmla="*/ 1899 w 1911"/>
                <a:gd name="T27" fmla="*/ 63 h 63"/>
                <a:gd name="T28" fmla="*/ 0 w 1911"/>
                <a:gd name="T29" fmla="*/ 63 h 6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911"/>
                <a:gd name="T46" fmla="*/ 0 h 63"/>
                <a:gd name="T47" fmla="*/ 1911 w 1911"/>
                <a:gd name="T48" fmla="*/ 63 h 6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911" h="63">
                  <a:moveTo>
                    <a:pt x="0" y="63"/>
                  </a:moveTo>
                  <a:cubicBezTo>
                    <a:pt x="16" y="61"/>
                    <a:pt x="29" y="55"/>
                    <a:pt x="45" y="50"/>
                  </a:cubicBezTo>
                  <a:cubicBezTo>
                    <a:pt x="56" y="46"/>
                    <a:pt x="70" y="40"/>
                    <a:pt x="81" y="36"/>
                  </a:cubicBezTo>
                  <a:cubicBezTo>
                    <a:pt x="123" y="23"/>
                    <a:pt x="167" y="10"/>
                    <a:pt x="210" y="0"/>
                  </a:cubicBezTo>
                  <a:cubicBezTo>
                    <a:pt x="321" y="2"/>
                    <a:pt x="425" y="4"/>
                    <a:pt x="531" y="8"/>
                  </a:cubicBezTo>
                  <a:cubicBezTo>
                    <a:pt x="609" y="17"/>
                    <a:pt x="624" y="23"/>
                    <a:pt x="678" y="25"/>
                  </a:cubicBezTo>
                  <a:cubicBezTo>
                    <a:pt x="707" y="29"/>
                    <a:pt x="737" y="30"/>
                    <a:pt x="765" y="36"/>
                  </a:cubicBezTo>
                  <a:cubicBezTo>
                    <a:pt x="788" y="41"/>
                    <a:pt x="819" y="46"/>
                    <a:pt x="843" y="47"/>
                  </a:cubicBezTo>
                  <a:cubicBezTo>
                    <a:pt x="876" y="51"/>
                    <a:pt x="879" y="56"/>
                    <a:pt x="903" y="57"/>
                  </a:cubicBezTo>
                  <a:cubicBezTo>
                    <a:pt x="909" y="55"/>
                    <a:pt x="990" y="53"/>
                    <a:pt x="990" y="53"/>
                  </a:cubicBezTo>
                  <a:cubicBezTo>
                    <a:pt x="1013" y="51"/>
                    <a:pt x="1040" y="47"/>
                    <a:pt x="1104" y="47"/>
                  </a:cubicBezTo>
                  <a:cubicBezTo>
                    <a:pt x="1200" y="50"/>
                    <a:pt x="1280" y="51"/>
                    <a:pt x="1377" y="53"/>
                  </a:cubicBezTo>
                  <a:cubicBezTo>
                    <a:pt x="1471" y="55"/>
                    <a:pt x="1569" y="57"/>
                    <a:pt x="1671" y="58"/>
                  </a:cubicBezTo>
                  <a:cubicBezTo>
                    <a:pt x="1800" y="59"/>
                    <a:pt x="1911" y="63"/>
                    <a:pt x="1899" y="63"/>
                  </a:cubicBezTo>
                  <a:cubicBezTo>
                    <a:pt x="870" y="63"/>
                    <a:pt x="0" y="63"/>
                    <a:pt x="0" y="63"/>
                  </a:cubicBezTo>
                  <a:close/>
                </a:path>
              </a:pathLst>
            </a:custGeom>
            <a:gradFill rotWithShape="0">
              <a:gsLst>
                <a:gs pos="0">
                  <a:srgbClr val="B2B2B2"/>
                </a:gs>
                <a:gs pos="100000">
                  <a:srgbClr val="525252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 noChangeArrowheads="1"/>
            </p:cNvSpPr>
            <p:nvPr/>
          </p:nvSpPr>
          <p:spPr bwMode="auto">
            <a:xfrm>
              <a:off x="3984625" y="4940300"/>
              <a:ext cx="4772025" cy="198438"/>
            </a:xfrm>
            <a:custGeom>
              <a:avLst/>
              <a:gdLst>
                <a:gd name="T0" fmla="*/ 0 w 3080"/>
                <a:gd name="T1" fmla="*/ 140 h 140"/>
                <a:gd name="T2" fmla="*/ 64 w 3080"/>
                <a:gd name="T3" fmla="*/ 123 h 140"/>
                <a:gd name="T4" fmla="*/ 808 w 3080"/>
                <a:gd name="T5" fmla="*/ 90 h 140"/>
                <a:gd name="T6" fmla="*/ 1171 w 3080"/>
                <a:gd name="T7" fmla="*/ 42 h 140"/>
                <a:gd name="T8" fmla="*/ 1508 w 3080"/>
                <a:gd name="T9" fmla="*/ 20 h 140"/>
                <a:gd name="T10" fmla="*/ 1578 w 3080"/>
                <a:gd name="T11" fmla="*/ 9 h 140"/>
                <a:gd name="T12" fmla="*/ 2147 w 3080"/>
                <a:gd name="T13" fmla="*/ 0 h 140"/>
                <a:gd name="T14" fmla="*/ 2789 w 3080"/>
                <a:gd name="T15" fmla="*/ 86 h 140"/>
                <a:gd name="T16" fmla="*/ 3080 w 3080"/>
                <a:gd name="T17" fmla="*/ 140 h 140"/>
                <a:gd name="T18" fmla="*/ 0 w 3080"/>
                <a:gd name="T19" fmla="*/ 140 h 1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80"/>
                <a:gd name="T31" fmla="*/ 0 h 140"/>
                <a:gd name="T32" fmla="*/ 3080 w 3080"/>
                <a:gd name="T33" fmla="*/ 140 h 1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80" h="140">
                  <a:moveTo>
                    <a:pt x="0" y="140"/>
                  </a:moveTo>
                  <a:lnTo>
                    <a:pt x="64" y="123"/>
                  </a:lnTo>
                  <a:lnTo>
                    <a:pt x="808" y="90"/>
                  </a:lnTo>
                  <a:lnTo>
                    <a:pt x="1171" y="42"/>
                  </a:lnTo>
                  <a:lnTo>
                    <a:pt x="1508" y="20"/>
                  </a:lnTo>
                  <a:lnTo>
                    <a:pt x="1578" y="9"/>
                  </a:lnTo>
                  <a:lnTo>
                    <a:pt x="2147" y="0"/>
                  </a:lnTo>
                  <a:lnTo>
                    <a:pt x="2789" y="86"/>
                  </a:lnTo>
                  <a:lnTo>
                    <a:pt x="3080" y="140"/>
                  </a:lnTo>
                  <a:lnTo>
                    <a:pt x="0" y="140"/>
                  </a:lnTo>
                  <a:close/>
                </a:path>
              </a:pathLst>
            </a:custGeom>
            <a:gradFill rotWithShape="0">
              <a:gsLst>
                <a:gs pos="0">
                  <a:srgbClr val="777777"/>
                </a:gs>
                <a:gs pos="100000">
                  <a:srgbClr val="363636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41"/>
            <p:cNvSpPr>
              <a:spLocks noChangeArrowheads="1"/>
            </p:cNvSpPr>
            <p:nvPr/>
          </p:nvSpPr>
          <p:spPr bwMode="auto">
            <a:xfrm>
              <a:off x="5983287" y="5916613"/>
              <a:ext cx="31750" cy="287337"/>
            </a:xfrm>
            <a:custGeom>
              <a:avLst/>
              <a:gdLst>
                <a:gd name="T0" fmla="*/ 11 w 21"/>
                <a:gd name="T1" fmla="*/ 192 h 192"/>
                <a:gd name="T2" fmla="*/ 21 w 21"/>
                <a:gd name="T3" fmla="*/ 192 h 192"/>
                <a:gd name="T4" fmla="*/ 21 w 21"/>
                <a:gd name="T5" fmla="*/ 0 h 192"/>
                <a:gd name="T6" fmla="*/ 0 w 21"/>
                <a:gd name="T7" fmla="*/ 0 h 192"/>
                <a:gd name="T8" fmla="*/ 0 w 21"/>
                <a:gd name="T9" fmla="*/ 192 h 192"/>
                <a:gd name="T10" fmla="*/ 11 w 21"/>
                <a:gd name="T11" fmla="*/ 192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92"/>
                <a:gd name="T20" fmla="*/ 21 w 21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92">
                  <a:moveTo>
                    <a:pt x="11" y="192"/>
                  </a:moveTo>
                  <a:lnTo>
                    <a:pt x="21" y="19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92"/>
                  </a:lnTo>
                  <a:lnTo>
                    <a:pt x="11" y="19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3" name="Freeform 42"/>
            <p:cNvSpPr>
              <a:spLocks noChangeArrowheads="1"/>
            </p:cNvSpPr>
            <p:nvPr/>
          </p:nvSpPr>
          <p:spPr bwMode="auto">
            <a:xfrm>
              <a:off x="7577137" y="5918200"/>
              <a:ext cx="31750" cy="287338"/>
            </a:xfrm>
            <a:custGeom>
              <a:avLst/>
              <a:gdLst>
                <a:gd name="T0" fmla="*/ 11 w 21"/>
                <a:gd name="T1" fmla="*/ 192 h 192"/>
                <a:gd name="T2" fmla="*/ 21 w 21"/>
                <a:gd name="T3" fmla="*/ 192 h 192"/>
                <a:gd name="T4" fmla="*/ 21 w 21"/>
                <a:gd name="T5" fmla="*/ 0 h 192"/>
                <a:gd name="T6" fmla="*/ 0 w 21"/>
                <a:gd name="T7" fmla="*/ 0 h 192"/>
                <a:gd name="T8" fmla="*/ 0 w 21"/>
                <a:gd name="T9" fmla="*/ 192 h 192"/>
                <a:gd name="T10" fmla="*/ 11 w 21"/>
                <a:gd name="T11" fmla="*/ 192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92"/>
                <a:gd name="T20" fmla="*/ 21 w 21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92">
                  <a:moveTo>
                    <a:pt x="11" y="192"/>
                  </a:moveTo>
                  <a:lnTo>
                    <a:pt x="21" y="19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92"/>
                  </a:lnTo>
                  <a:lnTo>
                    <a:pt x="11" y="19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1611312" y="4945063"/>
              <a:ext cx="2192908" cy="276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>
                <a:spcBef>
                  <a:spcPts val="112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70C0"/>
                  </a:solidFill>
                  <a:latin typeface="Arial" charset="0"/>
                </a:rPr>
                <a:t>Configuration Mgmt</a:t>
              </a: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1838325" y="2524125"/>
              <a:ext cx="1946275" cy="276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>
                <a:spcBef>
                  <a:spcPts val="112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70C0"/>
                  </a:solidFill>
                  <a:latin typeface="Arial" charset="0"/>
                </a:rPr>
                <a:t>Requirements</a:t>
              </a:r>
            </a:p>
          </p:txBody>
        </p:sp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3962400" y="1635128"/>
              <a:ext cx="4902200" cy="354013"/>
              <a:chOff x="2679" y="1030"/>
              <a:chExt cx="3088" cy="223"/>
            </a:xfrm>
          </p:grpSpPr>
          <p:sp>
            <p:nvSpPr>
              <p:cNvPr id="55" name="Rectangle 54"/>
              <p:cNvSpPr>
                <a:spLocks noChangeArrowheads="1"/>
              </p:cNvSpPr>
              <p:nvPr/>
            </p:nvSpPr>
            <p:spPr bwMode="auto">
              <a:xfrm>
                <a:off x="3961" y="1031"/>
                <a:ext cx="1006" cy="22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6" name="Rectangle 55"/>
              <p:cNvSpPr>
                <a:spLocks noChangeArrowheads="1"/>
              </p:cNvSpPr>
              <p:nvPr/>
            </p:nvSpPr>
            <p:spPr bwMode="auto">
              <a:xfrm>
                <a:off x="4968" y="1030"/>
                <a:ext cx="799" cy="22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7" name="Rectangle 56"/>
              <p:cNvSpPr>
                <a:spLocks noChangeArrowheads="1"/>
              </p:cNvSpPr>
              <p:nvPr/>
            </p:nvSpPr>
            <p:spPr bwMode="auto">
              <a:xfrm>
                <a:off x="2679" y="1030"/>
                <a:ext cx="616" cy="22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8" name="Rectangle 57"/>
              <p:cNvSpPr>
                <a:spLocks noChangeArrowheads="1"/>
              </p:cNvSpPr>
              <p:nvPr/>
            </p:nvSpPr>
            <p:spPr bwMode="auto">
              <a:xfrm>
                <a:off x="3295" y="1030"/>
                <a:ext cx="667" cy="22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  <p:sp>
          <p:nvSpPr>
            <p:cNvPr id="47" name="Freeform 46"/>
            <p:cNvSpPr>
              <a:spLocks noChangeArrowheads="1"/>
            </p:cNvSpPr>
            <p:nvPr/>
          </p:nvSpPr>
          <p:spPr bwMode="auto">
            <a:xfrm>
              <a:off x="4064000" y="1663700"/>
              <a:ext cx="873125" cy="325438"/>
            </a:xfrm>
            <a:custGeom>
              <a:avLst/>
              <a:gdLst>
                <a:gd name="T0" fmla="*/ 582 w 582"/>
                <a:gd name="T1" fmla="*/ 0 h 218"/>
                <a:gd name="T2" fmla="*/ 582 w 582"/>
                <a:gd name="T3" fmla="*/ 218 h 218"/>
                <a:gd name="T4" fmla="*/ 0 w 582"/>
                <a:gd name="T5" fmla="*/ 218 h 218"/>
                <a:gd name="T6" fmla="*/ 0 60000 65536"/>
                <a:gd name="T7" fmla="*/ 0 60000 65536"/>
                <a:gd name="T8" fmla="*/ 0 60000 65536"/>
                <a:gd name="T9" fmla="*/ 0 w 582"/>
                <a:gd name="T10" fmla="*/ 0 h 218"/>
                <a:gd name="T11" fmla="*/ 582 w 582"/>
                <a:gd name="T12" fmla="*/ 218 h 2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2" h="218">
                  <a:moveTo>
                    <a:pt x="582" y="0"/>
                  </a:moveTo>
                  <a:lnTo>
                    <a:pt x="582" y="218"/>
                  </a:lnTo>
                  <a:lnTo>
                    <a:pt x="0" y="21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8" name="Freeform 47"/>
            <p:cNvSpPr>
              <a:spLocks noChangeArrowheads="1"/>
            </p:cNvSpPr>
            <p:nvPr/>
          </p:nvSpPr>
          <p:spPr bwMode="auto">
            <a:xfrm>
              <a:off x="4999037" y="1663700"/>
              <a:ext cx="995363" cy="325438"/>
            </a:xfrm>
            <a:custGeom>
              <a:avLst/>
              <a:gdLst>
                <a:gd name="T0" fmla="*/ 664 w 664"/>
                <a:gd name="T1" fmla="*/ 0 h 218"/>
                <a:gd name="T2" fmla="*/ 664 w 664"/>
                <a:gd name="T3" fmla="*/ 218 h 218"/>
                <a:gd name="T4" fmla="*/ 0 w 664"/>
                <a:gd name="T5" fmla="*/ 218 h 218"/>
                <a:gd name="T6" fmla="*/ 0 60000 65536"/>
                <a:gd name="T7" fmla="*/ 0 60000 65536"/>
                <a:gd name="T8" fmla="*/ 0 60000 65536"/>
                <a:gd name="T9" fmla="*/ 0 w 664"/>
                <a:gd name="T10" fmla="*/ 0 h 218"/>
                <a:gd name="T11" fmla="*/ 664 w 664"/>
                <a:gd name="T12" fmla="*/ 218 h 2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4" h="218">
                  <a:moveTo>
                    <a:pt x="664" y="0"/>
                  </a:moveTo>
                  <a:lnTo>
                    <a:pt x="664" y="218"/>
                  </a:lnTo>
                  <a:lnTo>
                    <a:pt x="0" y="21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9" name="Freeform 48"/>
            <p:cNvSpPr>
              <a:spLocks noChangeArrowheads="1"/>
            </p:cNvSpPr>
            <p:nvPr/>
          </p:nvSpPr>
          <p:spPr bwMode="auto">
            <a:xfrm>
              <a:off x="6062662" y="1663700"/>
              <a:ext cx="1541463" cy="325438"/>
            </a:xfrm>
            <a:custGeom>
              <a:avLst/>
              <a:gdLst>
                <a:gd name="T0" fmla="*/ 1028 w 1028"/>
                <a:gd name="T1" fmla="*/ 0 h 218"/>
                <a:gd name="T2" fmla="*/ 1028 w 1028"/>
                <a:gd name="T3" fmla="*/ 218 h 218"/>
                <a:gd name="T4" fmla="*/ 0 w 1028"/>
                <a:gd name="T5" fmla="*/ 218 h 218"/>
                <a:gd name="T6" fmla="*/ 0 60000 65536"/>
                <a:gd name="T7" fmla="*/ 0 60000 65536"/>
                <a:gd name="T8" fmla="*/ 0 60000 65536"/>
                <a:gd name="T9" fmla="*/ 0 w 1028"/>
                <a:gd name="T10" fmla="*/ 0 h 218"/>
                <a:gd name="T11" fmla="*/ 1028 w 1028"/>
                <a:gd name="T12" fmla="*/ 218 h 2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8" h="218">
                  <a:moveTo>
                    <a:pt x="1028" y="0"/>
                  </a:moveTo>
                  <a:lnTo>
                    <a:pt x="1028" y="218"/>
                  </a:lnTo>
                  <a:lnTo>
                    <a:pt x="0" y="21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0" name="Freeform 49"/>
            <p:cNvSpPr>
              <a:spLocks noChangeArrowheads="1"/>
            </p:cNvSpPr>
            <p:nvPr/>
          </p:nvSpPr>
          <p:spPr bwMode="auto">
            <a:xfrm>
              <a:off x="7669212" y="1663700"/>
              <a:ext cx="1141413" cy="325438"/>
            </a:xfrm>
            <a:custGeom>
              <a:avLst/>
              <a:gdLst>
                <a:gd name="T0" fmla="*/ 761 w 761"/>
                <a:gd name="T1" fmla="*/ 0 h 218"/>
                <a:gd name="T2" fmla="*/ 761 w 761"/>
                <a:gd name="T3" fmla="*/ 218 h 218"/>
                <a:gd name="T4" fmla="*/ 0 w 761"/>
                <a:gd name="T5" fmla="*/ 218 h 218"/>
                <a:gd name="T6" fmla="*/ 0 60000 65536"/>
                <a:gd name="T7" fmla="*/ 0 60000 65536"/>
                <a:gd name="T8" fmla="*/ 0 60000 65536"/>
                <a:gd name="T9" fmla="*/ 0 w 761"/>
                <a:gd name="T10" fmla="*/ 0 h 218"/>
                <a:gd name="T11" fmla="*/ 761 w 761"/>
                <a:gd name="T12" fmla="*/ 218 h 2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1" h="218">
                  <a:moveTo>
                    <a:pt x="761" y="0"/>
                  </a:moveTo>
                  <a:lnTo>
                    <a:pt x="761" y="218"/>
                  </a:lnTo>
                  <a:lnTo>
                    <a:pt x="0" y="21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975225" y="1701800"/>
              <a:ext cx="984244" cy="2154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>
                <a:spcBef>
                  <a:spcPts val="87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Elaboration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7669212" y="1701800"/>
              <a:ext cx="1141413" cy="2154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>
                <a:spcBef>
                  <a:spcPts val="87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Transition</a:t>
              </a: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037012" y="1703388"/>
              <a:ext cx="833438" cy="2154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>
                <a:spcBef>
                  <a:spcPts val="87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Inception</a:t>
              </a: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6062662" y="1701800"/>
              <a:ext cx="1489075" cy="2154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>
                <a:spcBef>
                  <a:spcPts val="875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Construction</a:t>
              </a:r>
            </a:p>
          </p:txBody>
        </p:sp>
      </p:grpSp>
      <p:sp>
        <p:nvSpPr>
          <p:cNvPr id="59" name="Rectangle 58"/>
          <p:cNvSpPr/>
          <p:nvPr/>
        </p:nvSpPr>
        <p:spPr>
          <a:xfrm>
            <a:off x="3810000" y="1752600"/>
            <a:ext cx="990600" cy="3962400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ibarat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i="1" dirty="0" smtClean="0"/>
              <a:t>card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i="1" dirty="0" smtClean="0"/>
              <a:t>card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dikelola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versi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Kartu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Judul</a:t>
            </a:r>
            <a:endParaRPr lang="en-US" dirty="0" smtClean="0"/>
          </a:p>
          <a:p>
            <a:r>
              <a:rPr lang="en-US" dirty="0" err="1" smtClean="0"/>
              <a:t>Versi</a:t>
            </a:r>
            <a:endParaRPr lang="en-US" dirty="0" smtClean="0"/>
          </a:p>
          <a:p>
            <a:r>
              <a:rPr lang="en-US" dirty="0" err="1" smtClean="0"/>
              <a:t>Dekripsi</a:t>
            </a:r>
            <a:r>
              <a:rPr lang="en-US" dirty="0" smtClean="0"/>
              <a:t>/</a:t>
            </a:r>
            <a:r>
              <a:rPr lang="en-US" dirty="0" err="1" smtClean="0"/>
              <a:t>Isi</a:t>
            </a:r>
            <a:endParaRPr lang="en-US" dirty="0" smtClean="0"/>
          </a:p>
          <a:p>
            <a:r>
              <a:rPr lang="en-US" dirty="0" smtClean="0"/>
              <a:t>Last Update</a:t>
            </a:r>
          </a:p>
          <a:p>
            <a:r>
              <a:rPr lang="en-US" dirty="0" smtClean="0"/>
              <a:t>Author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</a:t>
                      </a:r>
                      <a:r>
                        <a:rPr lang="en-US" baseline="0" dirty="0" smtClean="0"/>
                        <a:t> 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</a:t>
                      </a:r>
                      <a:r>
                        <a:rPr lang="en-US" baseline="0" dirty="0" err="1" smtClean="0"/>
                        <a:t>ersi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74168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Last 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Tujuan</a:t>
            </a:r>
            <a:r>
              <a:rPr lang="en-US" dirty="0" smtClean="0"/>
              <a:t> [1] </a:t>
            </a:r>
            <a:r>
              <a:rPr lang="en-US" dirty="0" err="1" smtClean="0"/>
              <a:t>fase</a:t>
            </a:r>
            <a:r>
              <a:rPr lang="en-US" dirty="0" smtClean="0"/>
              <a:t> Inception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Mengerti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endParaRPr lang="en-US" dirty="0" smtClean="0"/>
          </a:p>
          <a:p>
            <a:pPr lvl="1"/>
            <a:r>
              <a:rPr lang="en-US" dirty="0" smtClean="0"/>
              <a:t>Vision</a:t>
            </a:r>
          </a:p>
          <a:p>
            <a:pPr lvl="1"/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Boundaries (inside and outside)</a:t>
            </a:r>
          </a:p>
          <a:p>
            <a:pPr lvl="1"/>
            <a:r>
              <a:rPr lang="en-US" dirty="0" smtClean="0"/>
              <a:t>Who want this system</a:t>
            </a:r>
          </a:p>
          <a:p>
            <a:pPr lvl="1"/>
            <a:r>
              <a:rPr lang="en-US" dirty="0" smtClean="0"/>
              <a:t>Benefit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05000" y="2209800"/>
            <a:ext cx="4876800" cy="30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Tujuan</a:t>
            </a:r>
            <a:r>
              <a:rPr lang="en-US" dirty="0" smtClean="0"/>
              <a:t> [2] </a:t>
            </a:r>
            <a:r>
              <a:rPr lang="en-US" dirty="0" err="1" smtClean="0"/>
              <a:t>fase</a:t>
            </a:r>
            <a:r>
              <a:rPr lang="en-US" dirty="0" smtClean="0"/>
              <a:t> Inception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system</a:t>
            </a:r>
          </a:p>
          <a:p>
            <a:pPr lvl="1"/>
            <a:r>
              <a:rPr lang="en-US" dirty="0" smtClean="0"/>
              <a:t>User Requirement</a:t>
            </a:r>
          </a:p>
          <a:p>
            <a:pPr lvl="1"/>
            <a:r>
              <a:rPr lang="en-US" dirty="0" smtClean="0"/>
              <a:t>Use Case Diagram</a:t>
            </a:r>
          </a:p>
          <a:p>
            <a:pPr lvl="1"/>
            <a:r>
              <a:rPr lang="en-US" dirty="0" smtClean="0"/>
              <a:t>Use Case Narrative and Scenario</a:t>
            </a:r>
          </a:p>
          <a:p>
            <a:pPr lvl="2"/>
            <a:r>
              <a:rPr lang="en-US" dirty="0" smtClean="0"/>
              <a:t>Scenario/Dialog </a:t>
            </a:r>
            <a:r>
              <a:rPr lang="en-US" dirty="0" smtClean="0">
                <a:sym typeface="Wingdings" pitchFamily="2" charset="2"/>
              </a:rPr>
              <a:t> Activity Diagram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Tujuan</a:t>
            </a:r>
            <a:r>
              <a:rPr lang="en-US" dirty="0" smtClean="0"/>
              <a:t> [3] </a:t>
            </a:r>
            <a:r>
              <a:rPr lang="en-US" dirty="0" err="1" smtClean="0"/>
              <a:t>fase</a:t>
            </a:r>
            <a:r>
              <a:rPr lang="en-US" dirty="0" smtClean="0"/>
              <a:t> Inception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Tentukan</a:t>
            </a:r>
            <a:r>
              <a:rPr lang="en-US" dirty="0" smtClean="0"/>
              <a:t> paling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endParaRPr lang="en-US" dirty="0" smtClean="0"/>
          </a:p>
          <a:p>
            <a:pPr lvl="1"/>
            <a:r>
              <a:rPr lang="en-US" dirty="0" err="1" smtClean="0"/>
              <a:t>Identifikasi</a:t>
            </a:r>
            <a:r>
              <a:rPr lang="en-US" dirty="0" smtClean="0"/>
              <a:t> paling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arsitektur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usulan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Tujuan</a:t>
            </a:r>
            <a:r>
              <a:rPr lang="en-US" dirty="0" smtClean="0"/>
              <a:t> [4] </a:t>
            </a:r>
            <a:r>
              <a:rPr lang="en-US" dirty="0" err="1" smtClean="0"/>
              <a:t>fase</a:t>
            </a:r>
            <a:r>
              <a:rPr lang="en-US" dirty="0" smtClean="0"/>
              <a:t> Inception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(</a:t>
            </a:r>
            <a:r>
              <a:rPr lang="en-US" i="1" dirty="0" smtClean="0"/>
              <a:t>cost</a:t>
            </a:r>
            <a:r>
              <a:rPr lang="en-US" dirty="0" smtClean="0"/>
              <a:t>), </a:t>
            </a:r>
            <a:r>
              <a:rPr lang="en-US" dirty="0" err="1" smtClean="0"/>
              <a:t>jadwal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yang </a:t>
            </a:r>
            <a:r>
              <a:rPr lang="en-US" dirty="0" err="1" smtClean="0"/>
              <a:t>berasosiasi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projek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232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Review Inception</vt:lpstr>
      <vt:lpstr>Umum</vt:lpstr>
      <vt:lpstr>Identitas Kartu</vt:lpstr>
      <vt:lpstr>Slide 4</vt:lpstr>
      <vt:lpstr>Tujuan [1] fase Inception</vt:lpstr>
      <vt:lpstr>Slide 6</vt:lpstr>
      <vt:lpstr>Tujuan [2] fase Inception</vt:lpstr>
      <vt:lpstr>Tujuan [3] fase Inception</vt:lpstr>
      <vt:lpstr>Tujuan [4] fase Inception</vt:lpstr>
      <vt:lpstr>Tujuan [5] fase Inception</vt:lpstr>
      <vt:lpstr>Business Model</vt:lpstr>
      <vt:lpstr>Configuration Management</vt:lpstr>
      <vt:lpstr>Cost</vt:lpstr>
      <vt:lpstr>Schedule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Inception</dc:title>
  <dc:creator>informatika</dc:creator>
  <cp:lastModifiedBy>informatika</cp:lastModifiedBy>
  <cp:revision>5</cp:revision>
  <dcterms:created xsi:type="dcterms:W3CDTF">2011-11-28T05:52:42Z</dcterms:created>
  <dcterms:modified xsi:type="dcterms:W3CDTF">2011-11-28T09:22:16Z</dcterms:modified>
</cp:coreProperties>
</file>