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70" r:id="rId9"/>
    <p:sldId id="262" r:id="rId10"/>
    <p:sldId id="263" r:id="rId11"/>
    <p:sldId id="288" r:id="rId12"/>
    <p:sldId id="289" r:id="rId13"/>
    <p:sldId id="290" r:id="rId14"/>
    <p:sldId id="291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E7304E-1CE1-43FC-92F5-C24F0AA8A5D6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BDE9B2-82F8-4FB0-A1AF-423251A9E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19400"/>
            <a:ext cx="7772400" cy="1447799"/>
          </a:xfrm>
        </p:spPr>
        <p:txBody>
          <a:bodyPr/>
          <a:lstStyle/>
          <a:p>
            <a:r>
              <a:rPr lang="en-US" b="1" dirty="0" smtClean="0">
                <a:solidFill>
                  <a:srgbClr val="CC0099"/>
                </a:solidFill>
                <a:latin typeface="Humnst777 Blk BT" panose="020B0803030504030204" pitchFamily="34" charset="0"/>
              </a:rPr>
              <a:t>KOMUNIKASI NON VERBAL</a:t>
            </a:r>
            <a:endParaRPr lang="en-US" b="1" dirty="0">
              <a:solidFill>
                <a:srgbClr val="CC0099"/>
              </a:solidFill>
              <a:latin typeface="Humnst777 Blk BT" panose="020B0803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sz="3200" dirty="0">
                <a:solidFill>
                  <a:srgbClr val="FF0000"/>
                </a:solidFill>
              </a:rPr>
              <a:t>CARA MEMPERBAIKI KETRAMPILAN KOMUNIKASI NONVERBAL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id-ID" dirty="0"/>
              <a:t>Tersenyumlah dengan tulus. </a:t>
            </a:r>
            <a:endParaRPr lang="en-US" dirty="0"/>
          </a:p>
          <a:p>
            <a:pPr lvl="0"/>
            <a:r>
              <a:rPr lang="id-ID" dirty="0"/>
              <a:t>Waspadalah bahwa orang mungkin memberikan petunjuk nonverbal palsu</a:t>
            </a:r>
            <a:endParaRPr lang="en-US" dirty="0"/>
          </a:p>
          <a:p>
            <a:pPr lvl="0"/>
            <a:r>
              <a:rPr lang="id-ID" dirty="0"/>
              <a:t>Jagalah jarak yang wajar dan gunakan sentuhan hanya jika memang tepat</a:t>
            </a:r>
            <a:endParaRPr lang="en-US" dirty="0"/>
          </a:p>
          <a:p>
            <a:pPr lvl="0"/>
            <a:r>
              <a:rPr lang="id-ID" dirty="0"/>
              <a:t>Hormatilah status dengan kontak mata anda</a:t>
            </a:r>
            <a:endParaRPr lang="en-US" dirty="0"/>
          </a:p>
          <a:p>
            <a:pPr lvl="0"/>
            <a:r>
              <a:rPr lang="id-ID" dirty="0"/>
              <a:t>Gunakan jabat tangan yang sesuai dengan kepribadian dan maksud anda.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4580" name="Picture 3" descr="D:\images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533400"/>
            <a:ext cx="3657600" cy="3200400"/>
          </a:xfrm>
          <a:noFill/>
        </p:spPr>
      </p:pic>
      <p:pic>
        <p:nvPicPr>
          <p:cNvPr id="24579" name="Picture 2" descr="D: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33400"/>
            <a:ext cx="4191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D:\images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733800"/>
            <a:ext cx="4191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5" descr="D:\images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37338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99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smtClean="0"/>
          </a:p>
        </p:txBody>
      </p:sp>
      <p:pic>
        <p:nvPicPr>
          <p:cNvPr id="25604" name="Picture 3" descr="D:\image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36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0"/>
            <a:ext cx="4495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434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200400"/>
            <a:ext cx="4343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114800"/>
            <a:ext cx="4191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0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385762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04800"/>
            <a:ext cx="45720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827463"/>
            <a:ext cx="4495800" cy="265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962400"/>
            <a:ext cx="42386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9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Tugas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Cari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contoh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setting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aktivitas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pesan non verbal apa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yg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muncul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non verbal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akna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pesan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non verbal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maksimal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 orang,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dikumpulkan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max.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l"/>
            <a:r>
              <a:rPr lang="en-US" sz="6000" dirty="0" err="1" smtClean="0">
                <a:solidFill>
                  <a:srgbClr val="FF0000"/>
                </a:solidFill>
                <a:latin typeface="Gabriola" pitchFamily="82" charset="0"/>
              </a:rPr>
              <a:t>Pengertian</a:t>
            </a:r>
            <a:endParaRPr lang="en-US" sz="6000" dirty="0">
              <a:solidFill>
                <a:srgbClr val="FF0000"/>
              </a:solidFill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dirty="0"/>
              <a:t>penciptaan dan pertukaran pesan dengan tidak menggunakan kata-kata </a:t>
            </a:r>
            <a:r>
              <a:rPr lang="id-ID" dirty="0" smtClean="0"/>
              <a:t>yang </a:t>
            </a:r>
            <a:r>
              <a:rPr lang="id-ID" dirty="0"/>
              <a:t>diucapkan ataupun </a:t>
            </a:r>
            <a:r>
              <a:rPr lang="id-ID" dirty="0" smtClean="0"/>
              <a:t>dituliskan.</a:t>
            </a:r>
            <a:endParaRPr lang="en-US" dirty="0"/>
          </a:p>
          <a:p>
            <a:r>
              <a:rPr lang="id-ID" dirty="0" smtClean="0"/>
              <a:t>komunikasi </a:t>
            </a:r>
            <a:r>
              <a:rPr lang="id-ID" dirty="0"/>
              <a:t>yang </a:t>
            </a:r>
            <a:r>
              <a:rPr lang="id-ID" dirty="0" smtClean="0"/>
              <a:t>mengggunakan gerakan</a:t>
            </a:r>
            <a:r>
              <a:rPr lang="en-US" dirty="0" smtClean="0"/>
              <a:t> </a:t>
            </a:r>
            <a:r>
              <a:rPr lang="id-ID" dirty="0" smtClean="0"/>
              <a:t>tubuh</a:t>
            </a:r>
            <a:r>
              <a:rPr lang="id-ID" dirty="0"/>
              <a:t>, sikap tubuh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id-ID" dirty="0" smtClean="0"/>
              <a:t>vokal </a:t>
            </a:r>
            <a:r>
              <a:rPr lang="id-ID" dirty="0"/>
              <a:t>yang bukan </a:t>
            </a:r>
            <a:r>
              <a:rPr lang="id-ID" dirty="0" smtClean="0"/>
              <a:t>kata</a:t>
            </a:r>
            <a:r>
              <a:rPr lang="en-US" dirty="0" smtClean="0"/>
              <a:t> </a:t>
            </a:r>
            <a:r>
              <a:rPr lang="id-ID" dirty="0" smtClean="0"/>
              <a:t>kata,</a:t>
            </a:r>
            <a:r>
              <a:rPr lang="en-US" dirty="0" smtClean="0"/>
              <a:t> </a:t>
            </a:r>
            <a:r>
              <a:rPr lang="id-ID" dirty="0" smtClean="0"/>
              <a:t>kontak mata,</a:t>
            </a:r>
            <a:r>
              <a:rPr lang="en-US" dirty="0" smtClean="0"/>
              <a:t> </a:t>
            </a:r>
            <a:r>
              <a:rPr lang="id-ID" dirty="0" smtClean="0"/>
              <a:t>ekspresi</a:t>
            </a:r>
            <a:r>
              <a:rPr lang="en-US" dirty="0" smtClean="0"/>
              <a:t> </a:t>
            </a:r>
            <a:r>
              <a:rPr lang="id-ID" dirty="0" smtClean="0"/>
              <a:t>muka,</a:t>
            </a:r>
            <a:r>
              <a:rPr lang="en-US" dirty="0"/>
              <a:t> </a:t>
            </a:r>
            <a:r>
              <a:rPr lang="id-ID" dirty="0" smtClean="0"/>
              <a:t>kedekatan </a:t>
            </a:r>
            <a:r>
              <a:rPr lang="id-ID" dirty="0"/>
              <a:t>jarak dan </a:t>
            </a:r>
            <a:r>
              <a:rPr lang="id-ID" dirty="0" smtClean="0"/>
              <a:t>sentuhan</a:t>
            </a:r>
          </a:p>
          <a:p>
            <a:r>
              <a:rPr lang="id-ID" i="1" dirty="0" smtClean="0"/>
              <a:t>Contoh: berbicara dengan suara keras dan wajah memerah menandakan sedang marah</a:t>
            </a:r>
          </a:p>
          <a:p>
            <a:pPr algn="just"/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>
                <a:solidFill>
                  <a:srgbClr val="FF0000"/>
                </a:solidFill>
              </a:rPr>
              <a:t>FUNGSI KOMUNIKASI NONVERBAL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mengulangi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verbal, </a:t>
            </a:r>
            <a:endParaRPr lang="id-ID" dirty="0" smtClean="0"/>
          </a:p>
          <a:p>
            <a:pPr lvl="0"/>
            <a:r>
              <a:rPr lang="en-US" dirty="0" err="1" smtClean="0"/>
              <a:t>memperteguh</a:t>
            </a:r>
            <a:r>
              <a:rPr lang="en-US" dirty="0" smtClean="0"/>
              <a:t> , </a:t>
            </a:r>
            <a:endParaRPr lang="id-ID" dirty="0" smtClean="0"/>
          </a:p>
          <a:p>
            <a:pPr lvl="0"/>
            <a:r>
              <a:rPr lang="en-US" dirty="0" err="1" smtClean="0"/>
              <a:t>menekankan</a:t>
            </a:r>
            <a:r>
              <a:rPr lang="en-US" dirty="0" smtClean="0"/>
              <a:t>, </a:t>
            </a:r>
            <a:endParaRPr lang="id-ID" dirty="0" smtClean="0"/>
          </a:p>
          <a:p>
            <a:pPr lvl="0"/>
            <a:r>
              <a:rPr lang="en-US" dirty="0" err="1" smtClean="0"/>
              <a:t>melengkapi</a:t>
            </a:r>
            <a:r>
              <a:rPr lang="en-US" dirty="0" smtClean="0"/>
              <a:t>, </a:t>
            </a:r>
            <a:endParaRPr lang="id-ID" dirty="0" smtClean="0"/>
          </a:p>
          <a:p>
            <a:pPr lvl="0"/>
            <a:r>
              <a:rPr lang="en-US" dirty="0" err="1" smtClean="0"/>
              <a:t>menggantikan</a:t>
            </a:r>
            <a:r>
              <a:rPr lang="en-US" dirty="0" smtClean="0"/>
              <a:t>, </a:t>
            </a:r>
            <a:endParaRPr lang="id-ID" dirty="0" smtClean="0"/>
          </a:p>
          <a:p>
            <a:pPr lvl="0"/>
            <a:r>
              <a:rPr lang="id-ID" dirty="0" err="1" smtClean="0"/>
              <a:t>m</a:t>
            </a:r>
            <a:r>
              <a:rPr lang="en-US" dirty="0" err="1" smtClean="0"/>
              <a:t>embantah</a:t>
            </a:r>
            <a:r>
              <a:rPr lang="id-ID" dirty="0" smtClean="0"/>
              <a:t>/memperdayakan</a:t>
            </a:r>
          </a:p>
          <a:p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Pesan Non Verbal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4478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tangan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Gerakan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kepala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Postur</a:t>
            </a:r>
            <a:r>
              <a:rPr lang="en-US" sz="2800" dirty="0" smtClean="0"/>
              <a:t> </a:t>
            </a:r>
            <a:r>
              <a:rPr lang="en-US" sz="2800" dirty="0" err="1" smtClean="0"/>
              <a:t>tubuh</a:t>
            </a:r>
            <a:r>
              <a:rPr lang="en-US" sz="2800" dirty="0" smtClean="0"/>
              <a:t> &amp;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kaki,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Ekspresi</a:t>
            </a:r>
            <a:r>
              <a:rPr lang="en-US" sz="2800" dirty="0" smtClean="0"/>
              <a:t> </a:t>
            </a:r>
            <a:r>
              <a:rPr lang="en-US" sz="2800" dirty="0" err="1" smtClean="0"/>
              <a:t>wajah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tatapan</a:t>
            </a:r>
            <a:r>
              <a:rPr lang="en-US" sz="2800" dirty="0" smtClean="0"/>
              <a:t> </a:t>
            </a:r>
            <a:r>
              <a:rPr lang="en-US" sz="2800" dirty="0" err="1" smtClean="0"/>
              <a:t>mata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Sentuhan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Parabahasa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Busana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Karakterisik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Bau-bauan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Orientasi</a:t>
            </a:r>
            <a:r>
              <a:rPr lang="en-US" sz="2800" dirty="0" smtClean="0"/>
              <a:t> </a:t>
            </a:r>
            <a:r>
              <a:rPr lang="en-US" sz="2800" dirty="0" err="1" smtClean="0"/>
              <a:t>ruang</a:t>
            </a:r>
            <a:r>
              <a:rPr lang="en-US" sz="2800" dirty="0" smtClean="0"/>
              <a:t> &amp; </a:t>
            </a:r>
            <a:r>
              <a:rPr lang="en-US" sz="2800" dirty="0" err="1" smtClean="0"/>
              <a:t>jarak</a:t>
            </a:r>
            <a:r>
              <a:rPr lang="en-US" sz="2800" dirty="0" smtClean="0"/>
              <a:t> </a:t>
            </a:r>
            <a:r>
              <a:rPr lang="en-US" sz="2800" dirty="0" err="1" smtClean="0"/>
              <a:t>pribadi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Diam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Warna</a:t>
            </a:r>
            <a:r>
              <a:rPr lang="en-US" sz="2800" dirty="0" smtClean="0"/>
              <a:t>, </a:t>
            </a:r>
            <a:endParaRPr lang="id-ID" sz="2800" dirty="0" smtClean="0"/>
          </a:p>
          <a:p>
            <a:pPr marL="596646" indent="-514350" eaLnBrk="1" hangingPunct="1">
              <a:buFont typeface="+mj-lt"/>
              <a:buAutoNum type="arabicParenR"/>
            </a:pPr>
            <a:r>
              <a:rPr lang="en-US" sz="2800" dirty="0" err="1" smtClean="0"/>
              <a:t>Artefak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pic>
        <p:nvPicPr>
          <p:cNvPr id="23556" name="Picture 4" descr="D:\images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id-ID" sz="3100" dirty="0">
                <a:solidFill>
                  <a:srgbClr val="FF0000"/>
                </a:solidFill>
                <a:latin typeface="Jokerman" pitchFamily="82" charset="0"/>
              </a:rPr>
              <a:t>KARAKTERISTIK </a:t>
            </a:r>
            <a:r>
              <a:rPr lang="en-US" sz="3100" dirty="0" smtClean="0">
                <a:solidFill>
                  <a:srgbClr val="FF0000"/>
                </a:solidFill>
                <a:latin typeface="Jokerman" pitchFamily="82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Jokerman" pitchFamily="82" charset="0"/>
              </a:rPr>
            </a:br>
            <a:r>
              <a:rPr lang="id-ID" sz="3100" dirty="0" smtClean="0">
                <a:solidFill>
                  <a:srgbClr val="FF0000"/>
                </a:solidFill>
                <a:latin typeface="Jokerman" pitchFamily="82" charset="0"/>
              </a:rPr>
              <a:t>KOMUNIKASI </a:t>
            </a:r>
            <a:r>
              <a:rPr lang="id-ID" sz="3100" dirty="0">
                <a:solidFill>
                  <a:srgbClr val="FF0000"/>
                </a:solidFill>
                <a:latin typeface="Jokerman" pitchFamily="82" charset="0"/>
              </a:rPr>
              <a:t>NONVERBAL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Kita Selalu Berkomunikasi</a:t>
            </a:r>
            <a:endParaRPr lang="en-US" dirty="0"/>
          </a:p>
          <a:p>
            <a:pPr lvl="0"/>
            <a:r>
              <a:rPr lang="id-ID" dirty="0"/>
              <a:t>Arti Tergantung Kepada Konteks</a:t>
            </a:r>
            <a:endParaRPr lang="en-US" dirty="0"/>
          </a:p>
          <a:p>
            <a:pPr lvl="0"/>
            <a:r>
              <a:rPr lang="id-ID" dirty="0"/>
              <a:t>Komunikasi Nonverbal Lebih Dapat Dipercaya</a:t>
            </a:r>
            <a:endParaRPr lang="en-US" dirty="0"/>
          </a:p>
          <a:p>
            <a:pPr lvl="0"/>
            <a:r>
              <a:rPr lang="id-ID" dirty="0"/>
              <a:t>Cara yang Utama dalam menyatakan Perasaan dan </a:t>
            </a:r>
            <a:r>
              <a:rPr lang="id-ID" dirty="0" smtClean="0"/>
              <a:t>Sikap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id-ID" dirty="0">
                <a:solidFill>
                  <a:srgbClr val="FF0000"/>
                </a:solidFill>
              </a:rPr>
              <a:t>TIPE KOMUNIKASI NONVERBAL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Vokalik </a:t>
            </a:r>
            <a:r>
              <a:rPr lang="id-ID" dirty="0"/>
              <a:t>adalah tingkah laku nonverbal yang berupa suara, tapi tidak berupa </a:t>
            </a:r>
            <a:r>
              <a:rPr lang="id-ID" dirty="0" smtClean="0"/>
              <a:t>kata-kata: intonasi, penekanan, dsb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 </a:t>
            </a:r>
            <a:r>
              <a:rPr lang="id-ID" dirty="0" smtClean="0"/>
              <a:t>Bahasa </a:t>
            </a:r>
            <a:r>
              <a:rPr lang="id-ID" dirty="0"/>
              <a:t>Badan</a:t>
            </a:r>
            <a:endParaRPr lang="en-US" dirty="0"/>
          </a:p>
          <a:p>
            <a:pPr marL="465138" indent="0">
              <a:buNone/>
            </a:pPr>
            <a:r>
              <a:rPr lang="id-ID" dirty="0"/>
              <a:t>Yang masuk kategori bahasa badan antara lain</a:t>
            </a:r>
            <a:r>
              <a:rPr lang="id-ID" dirty="0" smtClean="0"/>
              <a:t>:</a:t>
            </a:r>
            <a:endParaRPr lang="en-US" dirty="0" smtClean="0"/>
          </a:p>
          <a:p>
            <a:pPr marL="465138" indent="0"/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endParaRPr lang="id-ID" dirty="0" smtClean="0"/>
          </a:p>
          <a:p>
            <a:pPr marL="465138" indent="0"/>
            <a:r>
              <a:rPr lang="id-ID" dirty="0" smtClean="0"/>
              <a:t>Pandangan Mata</a:t>
            </a:r>
            <a:r>
              <a:rPr lang="en-US" dirty="0" smtClean="0"/>
              <a:t> 			</a:t>
            </a:r>
            <a:endParaRPr lang="en-US" dirty="0"/>
          </a:p>
          <a:p>
            <a:pPr marL="465138" lvl="0" indent="0"/>
            <a:r>
              <a:rPr lang="id-ID" dirty="0" smtClean="0"/>
              <a:t>Gestur </a:t>
            </a:r>
            <a:r>
              <a:rPr lang="id-ID" dirty="0"/>
              <a:t>atau Gerakan Isyarat</a:t>
            </a:r>
            <a:endParaRPr lang="en-US" dirty="0"/>
          </a:p>
          <a:p>
            <a:pPr marL="465138" indent="0"/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Lanjutan</a:t>
            </a:r>
            <a:r>
              <a:rPr lang="en-US" dirty="0" smtClean="0"/>
              <a:t> no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Sentuhan</a:t>
            </a:r>
            <a:endParaRPr lang="en-US" dirty="0" smtClean="0"/>
          </a:p>
          <a:p>
            <a:pPr lvl="1"/>
            <a:r>
              <a:rPr lang="id-ID" dirty="0" smtClean="0"/>
              <a:t>Tepukan di bahu, jabat tangan, toss dsb</a:t>
            </a:r>
          </a:p>
          <a:p>
            <a:pPr lvl="1"/>
            <a:r>
              <a:rPr lang="id-ID" dirty="0" smtClean="0"/>
              <a:t>Sesuai konteks dan budaya</a:t>
            </a:r>
          </a:p>
          <a:p>
            <a:r>
              <a:rPr lang="id-ID" dirty="0" smtClean="0"/>
              <a:t>Sikap tubuh</a:t>
            </a:r>
          </a:p>
          <a:p>
            <a:pPr lvl="1"/>
            <a:r>
              <a:rPr lang="id-ID" dirty="0" smtClean="0"/>
              <a:t>Rileks – tegang, dengan sebaya berbeda dengan status yg lbh tinggi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Lanjutan</a:t>
            </a:r>
            <a:r>
              <a:rPr lang="en-US" dirty="0"/>
              <a:t> no </a:t>
            </a:r>
            <a:r>
              <a:rPr lang="en-US" dirty="0" smtClean="0"/>
              <a:t>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b="1" dirty="0"/>
              <a:t>Penggunaan ruangan atau </a:t>
            </a:r>
            <a:r>
              <a:rPr lang="id-ID" b="1" dirty="0" smtClean="0"/>
              <a:t>jarak</a:t>
            </a:r>
            <a:endParaRPr lang="en-US" b="1" dirty="0" smtClean="0"/>
          </a:p>
          <a:p>
            <a:pPr lvl="1"/>
            <a:r>
              <a:rPr lang="id-ID" dirty="0" smtClean="0"/>
              <a:t>Jarak intim 	18 inci</a:t>
            </a:r>
          </a:p>
          <a:p>
            <a:pPr lvl="1"/>
            <a:r>
              <a:rPr lang="id-ID" dirty="0" smtClean="0"/>
              <a:t>Jarak pribadi	45-135cm</a:t>
            </a:r>
          </a:p>
          <a:p>
            <a:pPr lvl="1"/>
            <a:r>
              <a:rPr lang="id-ID" dirty="0" smtClean="0"/>
              <a:t>Jarak sosial	135-4m</a:t>
            </a:r>
          </a:p>
          <a:p>
            <a:pPr lvl="1"/>
            <a:r>
              <a:rPr lang="id-ID" dirty="0" smtClean="0"/>
              <a:t>Jarak umum	&gt;4m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id-ID" sz="2400" dirty="0" smtClean="0"/>
              <a:t>Status lebih tinggi memiliki teritori lebih besar, lebih baik (terlindungi) dan dapt melanggar teritori yg lbh rendah</a:t>
            </a:r>
            <a:endParaRPr lang="id-ID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pPr lvl="0"/>
            <a:r>
              <a:rPr lang="id-ID" sz="2000" b="1" dirty="0">
                <a:solidFill>
                  <a:srgbClr val="FF0000"/>
                </a:solidFill>
                <a:latin typeface="Papyrus" pitchFamily="66" charset="0"/>
              </a:rPr>
              <a:t>MEMAHAMI PENTINGNYA KOMUNIKASI NON VERBAL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1588"/>
            <a:r>
              <a:rPr lang="id-ID" dirty="0" smtClean="0"/>
              <a:t>Komunikasi </a:t>
            </a:r>
            <a:r>
              <a:rPr lang="id-ID" dirty="0"/>
              <a:t>ini dapat menjadi efisien ditinjau </a:t>
            </a:r>
            <a:r>
              <a:rPr lang="id-ID" dirty="0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sudut </a:t>
            </a:r>
            <a:r>
              <a:rPr lang="id-ID" dirty="0"/>
              <a:t>pandang pengirim dan penerima. </a:t>
            </a:r>
            <a:r>
              <a:rPr lang="id-ID" dirty="0" smtClean="0"/>
              <a:t>Anda</a:t>
            </a:r>
            <a:r>
              <a:rPr lang="en-US" dirty="0" smtClean="0"/>
              <a:t> </a:t>
            </a:r>
            <a:r>
              <a:rPr lang="id-ID" dirty="0" smtClean="0"/>
              <a:t>dapat </a:t>
            </a:r>
            <a:r>
              <a:rPr lang="id-ID" dirty="0"/>
              <a:t>mengirimkan pesan nonverbal </a:t>
            </a:r>
            <a:r>
              <a:rPr lang="id-ID" dirty="0" smtClean="0"/>
              <a:t>bahkan</a:t>
            </a:r>
            <a:r>
              <a:rPr lang="en-US" dirty="0" smtClean="0"/>
              <a:t> </a:t>
            </a:r>
            <a:r>
              <a:rPr lang="id-ID" dirty="0" smtClean="0"/>
              <a:t>tanpa </a:t>
            </a:r>
            <a:r>
              <a:rPr lang="id-ID" dirty="0"/>
              <a:t>berpikir mengenai hal itu, dan </a:t>
            </a:r>
            <a:r>
              <a:rPr lang="id-ID" dirty="0" smtClean="0"/>
              <a:t>penerima</a:t>
            </a:r>
            <a:r>
              <a:rPr lang="en-US" dirty="0" smtClean="0"/>
              <a:t> </a:t>
            </a:r>
            <a:r>
              <a:rPr lang="id-ID" dirty="0" smtClean="0"/>
              <a:t>anda </a:t>
            </a:r>
            <a:r>
              <a:rPr lang="id-ID" dirty="0"/>
              <a:t>dapat menangkap  artinya secara tidak </a:t>
            </a:r>
            <a:r>
              <a:rPr lang="id-ID" dirty="0" smtClean="0"/>
              <a:t>disadari.</a:t>
            </a:r>
          </a:p>
          <a:p>
            <a:pPr indent="1588"/>
            <a:r>
              <a:rPr lang="id-ID" dirty="0" smtClean="0"/>
              <a:t>jika </a:t>
            </a:r>
            <a:r>
              <a:rPr lang="id-ID" dirty="0"/>
              <a:t>anda mempunyai tujuan yang disadari, seringkali </a:t>
            </a:r>
            <a:r>
              <a:rPr lang="id-ID" dirty="0" smtClean="0"/>
              <a:t>anda</a:t>
            </a:r>
            <a:r>
              <a:rPr lang="en-US" dirty="0" smtClean="0"/>
              <a:t> </a:t>
            </a:r>
            <a:r>
              <a:rPr lang="id-ID" dirty="0" smtClean="0"/>
              <a:t>dapat </a:t>
            </a:r>
            <a:r>
              <a:rPr lang="id-ID" dirty="0"/>
              <a:t>mencapainya dengan lebih ekonomis,menggunakan gerakan badan dibanding kata-kata.</a:t>
            </a:r>
            <a:endParaRPr lang="en-US" dirty="0"/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370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Gabriola</vt:lpstr>
      <vt:lpstr>Gill Sans MT</vt:lpstr>
      <vt:lpstr>Humnst777 Blk BT</vt:lpstr>
      <vt:lpstr>Jokerman</vt:lpstr>
      <vt:lpstr>Papyrus</vt:lpstr>
      <vt:lpstr>Verdana</vt:lpstr>
      <vt:lpstr>Wingdings 2</vt:lpstr>
      <vt:lpstr>Solstice</vt:lpstr>
      <vt:lpstr>KOMUNIKASI NON VERBAL</vt:lpstr>
      <vt:lpstr>Pengertian</vt:lpstr>
      <vt:lpstr>FUNGSI KOMUNIKASI NONVERBAL </vt:lpstr>
      <vt:lpstr>Pesan Non Verbal</vt:lpstr>
      <vt:lpstr>KARAKTERISTIK  KOMUNIKASI NONVERBAL </vt:lpstr>
      <vt:lpstr>TIPE KOMUNIKASI NONVERBAL </vt:lpstr>
      <vt:lpstr>Lanjutan no 2</vt:lpstr>
      <vt:lpstr>Lanjutan no 2</vt:lpstr>
      <vt:lpstr>MEMAHAMI PENTINGNYA KOMUNIKASI NON VERBAL </vt:lpstr>
      <vt:lpstr>CARA MEMPERBAIKI KETRAMPILAN KOMUNIKASI NONVERBAL</vt:lpstr>
      <vt:lpstr>PowerPoint Presentation</vt:lpstr>
      <vt:lpstr>PowerPoint Presentation</vt:lpstr>
      <vt:lpstr>PowerPoint Presentation</vt:lpstr>
      <vt:lpstr>PowerPoint Presentation</vt:lpstr>
      <vt:lpstr>Tugas Kelompok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NON VERBAL</dc:title>
  <dc:creator>computer</dc:creator>
  <cp:lastModifiedBy>user</cp:lastModifiedBy>
  <cp:revision>31</cp:revision>
  <dcterms:created xsi:type="dcterms:W3CDTF">2012-09-17T10:33:39Z</dcterms:created>
  <dcterms:modified xsi:type="dcterms:W3CDTF">2015-09-30T01:28:28Z</dcterms:modified>
</cp:coreProperties>
</file>