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7668B6-8536-45D3-AE70-25D2C5BAEB38}" type="datetimeFigureOut">
              <a:rPr lang="en-US" smtClean="0"/>
              <a:t>3/9/2012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DB9E43C-EF0F-4191-98CE-4A29B22ADAB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2249948"/>
            <a:ext cx="7495736" cy="95045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Kmk</a:t>
            </a:r>
            <a:r>
              <a:rPr lang="en-US" sz="2800" dirty="0" smtClean="0"/>
              <a:t> - </a:t>
            </a:r>
            <a:r>
              <a:rPr sz="2800" smtClean="0"/>
              <a:t>nomor : 271/kmk.06/2011</a:t>
            </a:r>
            <a:br>
              <a:rPr sz="280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6480048" cy="609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Sosialisasi</a:t>
            </a:r>
            <a:endParaRPr lang="en-US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2667000"/>
            <a:ext cx="6480048" cy="1524000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Tentang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: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Pedoman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Pelaksanaan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Tindak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Lanjut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Hasil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Penertiban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Barang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Milik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Negara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Pada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Kementerian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Negara/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Lembaga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419600" y="5562600"/>
            <a:ext cx="4343400" cy="990600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@ R.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Sidang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Perlengkapan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Jumat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, 9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Maret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2012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7467600" cy="4906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mewujudkan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pelaksanaan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Pengelolaan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BMN yang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efektif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efisien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akuntabel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sehingga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tidak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hanya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tertib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secara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fisik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melainkan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juga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tertib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secara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administrasi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err="1" smtClean="0">
                <a:latin typeface="Calibri" pitchFamily="34" charset="0"/>
                <a:cs typeface="Calibri" pitchFamily="34" charset="0"/>
              </a:rPr>
              <a:t>Mengingat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pengelolaan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aset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negara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merupakan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hal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seringkali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membuat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Laporan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Keuangan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satuan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kerja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lingkungan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Kementerian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Lembaga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menyumbangkan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hasil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temuan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Badan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Pemeriksa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Keuangan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menghasilkan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Opini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Disclaimer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Oleh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hal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tersebut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diatas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perlu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kiranya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bagi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satuan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kerja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segera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mengimplementasikan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KMK 271/KMK.06/2011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tersebut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RUANG LINGKUP KEBIJAKAN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467600" cy="4525963"/>
          </a:xfrm>
        </p:spPr>
        <p:txBody>
          <a:bodyPr>
            <a:normAutofit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BMN yang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tidak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ditemukan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BMN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kondisi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rusak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berat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namun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masih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tercatat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daftar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BMN.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BMN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yang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penguasaan</a:t>
            </a:r>
            <a:r>
              <a:rPr lang="en-US" dirty="0" smtClean="0"/>
              <a:t> K/L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bersertifikat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K/L.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BMN yang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berupa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tanah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berada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penguasaan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K/L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namun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tidak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didukung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dengan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dokumen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kepemilikan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RUANG LINGKUP KEBIJAKAN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5181600"/>
          </a:xfrm>
        </p:spPr>
        <p:txBody>
          <a:bodyPr>
            <a:normAutofit fontScale="92500" lnSpcReduction="10000"/>
          </a:bodyPr>
          <a:lstStyle/>
          <a:p>
            <a:pPr marL="550926" indent="-514350">
              <a:buFont typeface="+mj-lt"/>
              <a:buAutoNum type="arabicPeriod" startAt="5"/>
            </a:pPr>
            <a:r>
              <a:rPr lang="en-US" dirty="0" smtClean="0"/>
              <a:t>BMN </a:t>
            </a:r>
            <a:r>
              <a:rPr lang="en-US" dirty="0" err="1" smtClean="0"/>
              <a:t>dikuasai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lain.</a:t>
            </a:r>
          </a:p>
          <a:p>
            <a:pPr marL="550926" indent="-514350">
              <a:buFont typeface="+mj-lt"/>
              <a:buAutoNum type="arabicPeriod" startAt="5"/>
            </a:pPr>
            <a:r>
              <a:rPr lang="en-US" dirty="0" smtClean="0"/>
              <a:t>BMN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sengketa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 startAt="5"/>
            </a:pPr>
            <a:r>
              <a:rPr lang="en-US" dirty="0" smtClean="0"/>
              <a:t>BMN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 startAt="5"/>
            </a:pPr>
            <a:r>
              <a:rPr lang="en-US" dirty="0" smtClean="0"/>
              <a:t>BMN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kompensasi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 startAt="5"/>
            </a:pPr>
            <a:r>
              <a:rPr lang="en-US" dirty="0" err="1" smtClean="0"/>
              <a:t>Gedung</a:t>
            </a:r>
            <a:r>
              <a:rPr lang="en-US" dirty="0" smtClean="0"/>
              <a:t> </a:t>
            </a:r>
            <a:r>
              <a:rPr lang="en-US" dirty="0" err="1" smtClean="0"/>
              <a:t>berdiri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 startAt="5"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Gedung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sudah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dibongkar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tanpa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terlebih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dahulu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mendapat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persetujuan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Menteri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Keuangan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550926" indent="-514350">
              <a:buFont typeface="+mj-lt"/>
              <a:buAutoNum type="arabicPeriod" startAt="5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LANGKAH KERJA </a:t>
            </a:r>
            <a:r>
              <a:rPr lang="en-US" sz="2800" dirty="0" smtClean="0"/>
              <a:t>(BMN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ditemukan</a:t>
            </a:r>
            <a:r>
              <a:rPr lang="en-US" sz="2800" dirty="0" smtClean="0"/>
              <a:t>) 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724400"/>
          </a:xfrm>
        </p:spPr>
        <p:txBody>
          <a:bodyPr>
            <a:normAutofit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Mendata</a:t>
            </a:r>
            <a:r>
              <a:rPr lang="en-US" dirty="0" smtClean="0"/>
              <a:t> BMN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(</a:t>
            </a:r>
            <a:r>
              <a:rPr lang="en-US" dirty="0" err="1" smtClean="0"/>
              <a:t>Pisahkan</a:t>
            </a:r>
            <a:r>
              <a:rPr lang="en-US" dirty="0" smtClean="0"/>
              <a:t> 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perolehan</a:t>
            </a:r>
            <a:r>
              <a:rPr lang="en-US" dirty="0" smtClean="0"/>
              <a:t> &lt; 2004 &amp; &gt; 2004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BMN </a:t>
            </a:r>
            <a:r>
              <a:rPr lang="en-US" dirty="0" err="1" smtClean="0"/>
              <a:t>tersebut</a:t>
            </a:r>
            <a:r>
              <a:rPr lang="en-US" dirty="0" smtClean="0"/>
              <a:t>).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Gabungkan</a:t>
            </a:r>
            <a:r>
              <a:rPr lang="en-US" dirty="0" smtClean="0"/>
              <a:t> data per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Cocokkan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data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BMN.</a:t>
            </a:r>
          </a:p>
          <a:p>
            <a:pPr marL="1136142" lvl="2" indent="-514350">
              <a:buFont typeface="Wingdings" pitchFamily="2" charset="2"/>
              <a:buChar char="§"/>
            </a:pPr>
            <a:r>
              <a:rPr lang="en-US" sz="2000" dirty="0" err="1" smtClean="0"/>
              <a:t>Jika</a:t>
            </a:r>
            <a:r>
              <a:rPr lang="en-US" sz="2000" dirty="0" smtClean="0"/>
              <a:t> BMN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-&gt; </a:t>
            </a:r>
            <a:r>
              <a:rPr lang="en-US" sz="2000" dirty="0" err="1" smtClean="0"/>
              <a:t>usulkan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penghapusan</a:t>
            </a:r>
            <a:r>
              <a:rPr lang="en-US" sz="2000" dirty="0" smtClean="0"/>
              <a:t> (</a:t>
            </a:r>
            <a:r>
              <a:rPr lang="en-US" sz="2000" dirty="0" err="1" smtClean="0"/>
              <a:t>sesuai</a:t>
            </a:r>
            <a:r>
              <a:rPr lang="en-US" sz="2000" dirty="0" smtClean="0"/>
              <a:t> format yang </a:t>
            </a:r>
            <a:r>
              <a:rPr lang="en-US" sz="2000" dirty="0" err="1" smtClean="0"/>
              <a:t>ada</a:t>
            </a:r>
            <a:r>
              <a:rPr lang="en-US" sz="2000" dirty="0" smtClean="0"/>
              <a:t>).</a:t>
            </a:r>
          </a:p>
          <a:p>
            <a:pPr marL="1136142" lvl="2" indent="-514350">
              <a:buFont typeface="Wingdings" pitchFamily="2" charset="2"/>
              <a:buChar char="§"/>
            </a:pPr>
            <a:r>
              <a:rPr lang="en-US" sz="2000" dirty="0" err="1" smtClean="0"/>
              <a:t>Jika</a:t>
            </a:r>
            <a:r>
              <a:rPr lang="en-US" sz="2000" dirty="0" smtClean="0"/>
              <a:t> BMN </a:t>
            </a:r>
            <a:r>
              <a:rPr lang="en-US" sz="2000" dirty="0" err="1" smtClean="0"/>
              <a:t>ada</a:t>
            </a:r>
            <a:r>
              <a:rPr lang="en-US" sz="2000" dirty="0" smtClean="0"/>
              <a:t> -&gt; </a:t>
            </a:r>
            <a:r>
              <a:rPr lang="en-US" sz="2000" dirty="0" err="1" smtClean="0"/>
              <a:t>penomoran</a:t>
            </a:r>
            <a:r>
              <a:rPr lang="en-US" sz="2000" dirty="0" smtClean="0"/>
              <a:t> </a:t>
            </a:r>
            <a:r>
              <a:rPr lang="en-US" sz="2000" dirty="0" err="1" smtClean="0"/>
              <a:t>ulang</a:t>
            </a:r>
            <a:r>
              <a:rPr lang="en-US" sz="2000" dirty="0" smtClean="0"/>
              <a:t> + update DBR.</a:t>
            </a:r>
          </a:p>
          <a:p>
            <a:pPr marL="1136142" lvl="2" indent="-514350">
              <a:buFont typeface="Wingdings" pitchFamily="2" charset="2"/>
              <a:buChar char="§"/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ditemukan</a:t>
            </a:r>
            <a:r>
              <a:rPr lang="en-US" sz="2000" dirty="0" smtClean="0"/>
              <a:t> BMN -&gt; input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Saldo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 (</a:t>
            </a:r>
            <a:r>
              <a:rPr lang="en-US" sz="2000" dirty="0" err="1" smtClean="0"/>
              <a:t>dicari</a:t>
            </a:r>
            <a:r>
              <a:rPr lang="en-US" sz="2000" dirty="0" smtClean="0"/>
              <a:t> BA ST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perkiraan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perolehannya</a:t>
            </a:r>
            <a:r>
              <a:rPr lang="en-US" sz="20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LANGKAH KERJA </a:t>
            </a:r>
            <a:r>
              <a:rPr lang="en-US" sz="4400" dirty="0" smtClean="0"/>
              <a:t>(</a:t>
            </a:r>
            <a:r>
              <a:rPr lang="en-US" sz="3100" dirty="0" smtClean="0"/>
              <a:t>BMN </a:t>
            </a:r>
            <a:r>
              <a:rPr lang="en-US" sz="3100" dirty="0" err="1" smtClean="0"/>
              <a:t>Rusak</a:t>
            </a:r>
            <a:r>
              <a:rPr lang="en-US" sz="3100" dirty="0" smtClean="0"/>
              <a:t> </a:t>
            </a:r>
            <a:r>
              <a:rPr lang="en-US" sz="3100" dirty="0" err="1" smtClean="0"/>
              <a:t>Berat</a:t>
            </a:r>
            <a:r>
              <a:rPr lang="en-US" sz="4400" dirty="0" smtClean="0"/>
              <a:t>)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pendataan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point </a:t>
            </a:r>
            <a:r>
              <a:rPr lang="en-US" dirty="0" err="1" smtClean="0"/>
              <a:t>ke</a:t>
            </a:r>
            <a:r>
              <a:rPr lang="en-US" dirty="0" smtClean="0"/>
              <a:t> slide </a:t>
            </a:r>
            <a:r>
              <a:rPr lang="en-US" dirty="0" err="1" smtClean="0"/>
              <a:t>diatas</a:t>
            </a:r>
            <a:r>
              <a:rPr lang="en-US" dirty="0" smtClean="0"/>
              <a:t>.</a:t>
            </a:r>
          </a:p>
          <a:p>
            <a:pPr marL="1136142" lvl="2" indent="-514350">
              <a:buFont typeface="Wingdings" pitchFamily="2" charset="2"/>
              <a:buChar char="§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-&gt; OK</a:t>
            </a:r>
          </a:p>
          <a:p>
            <a:pPr marL="1136142" lvl="2" indent="-514350">
              <a:buFont typeface="Wingdings" pitchFamily="2" charset="2"/>
              <a:buChar char="§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rusak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-&gt; </a:t>
            </a:r>
            <a:r>
              <a:rPr lang="en-US" dirty="0" err="1" smtClean="0"/>
              <a:t>ubah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hentikan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-&gt; </a:t>
            </a:r>
            <a:r>
              <a:rPr lang="en-US" dirty="0" err="1" smtClean="0"/>
              <a:t>usulkan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33829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Batas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usulan</a:t>
            </a:r>
            <a:r>
              <a:rPr lang="en-US" dirty="0" smtClean="0"/>
              <a:t> </a:t>
            </a:r>
            <a:r>
              <a:rPr lang="en-US" dirty="0" err="1" smtClean="0"/>
              <a:t>penghapusan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Perlengkapan</a:t>
            </a:r>
            <a:r>
              <a:rPr lang="en-US" dirty="0" smtClean="0"/>
              <a:t> : 15 Mei 2012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438400" y="4267200"/>
            <a:ext cx="4038600" cy="6096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SELAMAT BEKERJA</a:t>
            </a:r>
            <a:endParaRPr kumimoji="0" lang="en-US" sz="3600" b="1" i="0" u="none" strike="noStrike" kern="1200" cap="none" spc="0" normalizeH="0" baseline="0" noProof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87</TotalTime>
  <Words>317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Kmk - nomor : 271/kmk.06/2011 </vt:lpstr>
      <vt:lpstr>TUJUAN</vt:lpstr>
      <vt:lpstr>RUANG LINGKUP KEBIJAKAN - 1</vt:lpstr>
      <vt:lpstr>RUANG LINGKUP KEBIJAKAN - 2</vt:lpstr>
      <vt:lpstr>LANGKAH KERJA (BMN tidak ditemukan) :</vt:lpstr>
      <vt:lpstr>LANGKAH KERJA (BMN Rusak Berat) :</vt:lpstr>
      <vt:lpstr> Batas Akhir usulan penghapusan ke Bagian Perlengkapan : 15 Mei 2012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Kmk - nomor : 271/kmk.06/2011</dc:title>
  <dc:creator>Inpus</dc:creator>
  <cp:lastModifiedBy>Inpus</cp:lastModifiedBy>
  <cp:revision>9</cp:revision>
  <dcterms:created xsi:type="dcterms:W3CDTF">2012-03-09T01:25:26Z</dcterms:created>
  <dcterms:modified xsi:type="dcterms:W3CDTF">2012-03-09T02:52:53Z</dcterms:modified>
</cp:coreProperties>
</file>