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66" r:id="rId4"/>
    <p:sldId id="259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B0D6-FC79-40AD-BCD1-90AC89EE4221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D63E5-FD56-44A6-AED5-84930B5D5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2D1E-EEE8-4AB7-ACE8-5C004BBB356C}" type="datetimeFigureOut">
              <a:rPr lang="en-US" smtClean="0"/>
              <a:pPr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5BBA-8AB6-4786-9268-0AB12D3B58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agung.staff.uns.ac.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widyoagung@gmail.com" TargetMode="External"/><Relationship Id="rId2" Type="http://schemas.openxmlformats.org/officeDocument/2006/relationships/hyperlink" Target="http://www.masagung.staff.uns.ac.id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rmonolppm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PETUNJUK PENGISIAN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Inventaris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LPPM UNS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BPK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Rektor</a:t>
            </a:r>
            <a:r>
              <a:rPr lang="en-US" sz="2000" dirty="0" smtClean="0"/>
              <a:t> UNS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Inventaris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Pengabdian</a:t>
            </a:r>
            <a:r>
              <a:rPr lang="en-US" sz="2000" dirty="0" smtClean="0"/>
              <a:t> LPPM UNS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lampiran</a:t>
            </a:r>
            <a:r>
              <a:rPr lang="en-US" sz="2000" dirty="0" smtClean="0"/>
              <a:t> </a:t>
            </a:r>
            <a:r>
              <a:rPr lang="en-US" sz="2000" dirty="0" err="1" smtClean="0"/>
              <a:t>daftar</a:t>
            </a:r>
            <a:r>
              <a:rPr lang="en-US" sz="2000" dirty="0" smtClean="0"/>
              <a:t> </a:t>
            </a:r>
            <a:r>
              <a:rPr lang="en-US" sz="2000" dirty="0" err="1" smtClean="0"/>
              <a:t>barangnya</a:t>
            </a:r>
            <a:r>
              <a:rPr lang="en-US" sz="2000" dirty="0" smtClean="0"/>
              <a:t> (yang </a:t>
            </a:r>
            <a:r>
              <a:rPr lang="en-US" sz="2000" dirty="0" err="1" smtClean="0"/>
              <a:t>dilaporkan</a:t>
            </a:r>
            <a:r>
              <a:rPr lang="en-US" sz="2000" dirty="0" smtClean="0"/>
              <a:t>/</a:t>
            </a:r>
            <a:r>
              <a:rPr lang="en-US" sz="2000" dirty="0" err="1" smtClean="0"/>
              <a:t>dikonfirmasi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temuan</a:t>
            </a:r>
            <a:r>
              <a:rPr lang="en-US" sz="2000" dirty="0" smtClean="0"/>
              <a:t> BPK, file PDF </a:t>
            </a:r>
            <a:r>
              <a:rPr lang="en-US" sz="2000" dirty="0" err="1" smtClean="0"/>
              <a:t>Temuan</a:t>
            </a:r>
            <a:r>
              <a:rPr lang="en-US" sz="2000" dirty="0" smtClean="0"/>
              <a:t> BPK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websyte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www.masagung.staff.uns.ac.id</a:t>
            </a:r>
            <a:r>
              <a:rPr lang="en-US" sz="2000" dirty="0" smtClean="0"/>
              <a:t> ).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pengecekan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operator SIMAK BMN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satker</a:t>
            </a:r>
            <a:r>
              <a:rPr lang="en-US" sz="2000" dirty="0" smtClean="0"/>
              <a:t> (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keberadaan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Membuat</a:t>
            </a:r>
            <a:r>
              <a:rPr lang="en-US" sz="2000" dirty="0" smtClean="0"/>
              <a:t> BA </a:t>
            </a:r>
            <a:r>
              <a:rPr lang="en-US" sz="2000" dirty="0" err="1" smtClean="0"/>
              <a:t>pengecekan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Operator SIMAK BMN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Dari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BAST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Ketua</a:t>
            </a:r>
            <a:r>
              <a:rPr lang="en-US" sz="2000" dirty="0" smtClean="0"/>
              <a:t> LPPM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Rektor</a:t>
            </a:r>
            <a:r>
              <a:rPr lang="en-US" sz="2000" dirty="0" smtClean="0"/>
              <a:t> UNS (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UNS)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BAST </a:t>
            </a:r>
            <a:r>
              <a:rPr lang="en-US" sz="2000" dirty="0" err="1" smtClean="0"/>
              <a:t>penyerahan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(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), </a:t>
            </a:r>
            <a:r>
              <a:rPr lang="en-US" sz="2000" dirty="0" err="1" smtClean="0"/>
              <a:t>sekaligus</a:t>
            </a:r>
            <a:r>
              <a:rPr lang="en-US" sz="2000" dirty="0" smtClean="0"/>
              <a:t> </a:t>
            </a:r>
            <a:r>
              <a:rPr lang="en-US" sz="2000" dirty="0" err="1" smtClean="0"/>
              <a:t>melaporkan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Rektor</a:t>
            </a:r>
            <a:r>
              <a:rPr lang="en-US" sz="2000" dirty="0" smtClean="0"/>
              <a:t> UNS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Pencatatan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SIMAK BMN.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484417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8596"/>
                <a:gridCol w="4929816"/>
                <a:gridCol w="2016444"/>
                <a:gridCol w="1769144"/>
              </a:tblGrid>
              <a:tr h="43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No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KEGIATAN 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PENANGGUNG JAWAB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/>
                        <a:t>JADWAL KEGIATAN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647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1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surat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Rektor</a:t>
                      </a:r>
                      <a:r>
                        <a:rPr lang="en-US" sz="1600" u="none" strike="noStrike" dirty="0"/>
                        <a:t> UNS </a:t>
                      </a:r>
                      <a:r>
                        <a:rPr lang="en-US" sz="1600" u="none" strike="noStrike" dirty="0" err="1"/>
                        <a:t>untuk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melaporkan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Inventaris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Hasil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kegiatan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Pengabdian</a:t>
                      </a:r>
                      <a:r>
                        <a:rPr lang="en-US" sz="1600" u="none" strike="noStrike" dirty="0"/>
                        <a:t> LPPM UNS </a:t>
                      </a:r>
                      <a:r>
                        <a:rPr lang="en-US" sz="1600" u="none" strike="noStrike" dirty="0" err="1"/>
                        <a:t>disertai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lampiran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daftar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barangnya</a:t>
                      </a:r>
                      <a:r>
                        <a:rPr lang="en-US" sz="1600" u="none" strike="noStrike" dirty="0"/>
                        <a:t>.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18 - 22 </a:t>
                      </a:r>
                      <a:r>
                        <a:rPr lang="en-US" sz="1600" u="none" strike="noStrike" dirty="0" err="1"/>
                        <a:t>Juni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2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Melakukan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pengecekan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antara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operator SIMAK BMN </a:t>
                      </a:r>
                      <a:r>
                        <a:rPr lang="en-US" sz="1600" u="none" strike="noStrike" dirty="0" err="1"/>
                        <a:t>di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pembantu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satker</a:t>
                      </a:r>
                      <a:r>
                        <a:rPr lang="en-US" sz="1600" u="none" strike="noStrike" dirty="0"/>
                        <a:t> (</a:t>
                      </a:r>
                      <a:r>
                        <a:rPr lang="en-US" sz="1600" u="none" strike="noStrike" dirty="0" err="1"/>
                        <a:t>sesuai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keberadaan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)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 dirty="0"/>
                        <a:t>22 Juni - 4 Juli 2015</a:t>
                      </a:r>
                      <a:endParaRPr lang="da-DK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42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3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BA </a:t>
                      </a:r>
                      <a:r>
                        <a:rPr lang="en-US" sz="1600" u="none" strike="noStrike" dirty="0" err="1"/>
                        <a:t>pengecekan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antara</a:t>
                      </a:r>
                      <a:r>
                        <a:rPr lang="en-US" sz="1600" u="none" strike="noStrike" dirty="0"/>
                        <a:t> Operator SIMAK BMN </a:t>
                      </a:r>
                      <a:r>
                        <a:rPr lang="en-US" sz="1600" u="none" strike="noStrike" dirty="0" err="1"/>
                        <a:t>dengan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600" u="none" strike="noStrike"/>
                        <a:t>22 Juni - 4 Juli 2015</a:t>
                      </a:r>
                      <a:endParaRPr lang="da-DK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16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4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sv-SE" sz="1600" u="none" strike="noStrike" dirty="0"/>
                        <a:t>Dari hasil laporan peneliti tersebut, kemudian dibuat BAST antara Ketua LPPM kepada Rektor UNS (Apabila barang digunakan di UNS)</a:t>
                      </a:r>
                      <a:endParaRPr lang="sv-SE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LPPM UNS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6 - 10 </a:t>
                      </a:r>
                      <a:r>
                        <a:rPr lang="en-US" sz="1600" u="none" strike="noStrike" dirty="0" err="1"/>
                        <a:t>Juli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946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5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Peneliti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membuat</a:t>
                      </a:r>
                      <a:r>
                        <a:rPr lang="en-US" sz="1600" u="none" strike="noStrike" dirty="0"/>
                        <a:t> BAST </a:t>
                      </a:r>
                      <a:r>
                        <a:rPr lang="en-US" sz="1600" u="none" strike="noStrike" dirty="0" err="1"/>
                        <a:t>penyerahan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masyarakat</a:t>
                      </a:r>
                      <a:r>
                        <a:rPr lang="en-US" sz="1600" u="none" strike="noStrike" dirty="0"/>
                        <a:t> (</a:t>
                      </a:r>
                      <a:r>
                        <a:rPr lang="en-US" sz="1600" u="none" strike="noStrike" dirty="0" err="1"/>
                        <a:t>Apabila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barang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tersebut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diserahkan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masyarakat</a:t>
                      </a:r>
                      <a:r>
                        <a:rPr lang="en-US" sz="1600" u="none" strike="noStrike" dirty="0"/>
                        <a:t>), </a:t>
                      </a:r>
                      <a:r>
                        <a:rPr lang="en-US" sz="1600" u="none" strike="noStrike" dirty="0" err="1"/>
                        <a:t>sekaligus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melaporkan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kepada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Rektor</a:t>
                      </a:r>
                      <a:r>
                        <a:rPr lang="en-US" sz="1600" u="none" strike="noStrike" dirty="0"/>
                        <a:t> UNS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Ketua</a:t>
                      </a:r>
                      <a:r>
                        <a:rPr lang="en-US" sz="1600" u="none" strike="noStrike" dirty="0"/>
                        <a:t> Tim </a:t>
                      </a:r>
                      <a:r>
                        <a:rPr lang="en-US" sz="1600" u="none" strike="noStrike" dirty="0" err="1"/>
                        <a:t>Peneliti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6 - 10 </a:t>
                      </a:r>
                      <a:r>
                        <a:rPr lang="en-US" sz="1600" u="none" strike="noStrike" dirty="0" err="1"/>
                        <a:t>Juli</a:t>
                      </a:r>
                      <a:r>
                        <a:rPr lang="en-US" sz="1600" u="none" strike="noStrike" dirty="0"/>
                        <a:t> 2015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21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/>
                        <a:t>6</a:t>
                      </a:r>
                      <a:endParaRPr lang="en-US" sz="1600" b="1" i="0" u="none" strike="noStrike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 err="1"/>
                        <a:t>Pencatatan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ke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dalam</a:t>
                      </a:r>
                      <a:r>
                        <a:rPr lang="en-US" sz="1600" u="none" strike="noStrike" dirty="0"/>
                        <a:t> </a:t>
                      </a:r>
                      <a:r>
                        <a:rPr lang="en-US" sz="1600" u="none" strike="noStrike" dirty="0" err="1"/>
                        <a:t>aplikasi</a:t>
                      </a:r>
                      <a:r>
                        <a:rPr lang="en-US" sz="1600" u="none" strike="noStrike" dirty="0"/>
                        <a:t> SIMAK BMN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600" u="none" strike="noStrike" dirty="0"/>
                        <a:t>Operator SIMAK BMN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/>
                        <a:t>31-Jul-15</a:t>
                      </a:r>
                      <a:endParaRPr lang="en-US" sz="1600" b="1" i="0" u="none" strike="noStrike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per </a:t>
            </a:r>
            <a:r>
              <a:rPr lang="en-US" sz="2400" i="1" dirty="0" err="1" smtClean="0"/>
              <a:t>satu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tersebut</a:t>
            </a:r>
            <a:endParaRPr lang="en-US" i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Total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perkalian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antara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jumlah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Satuan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isi</a:t>
            </a:r>
            <a:r>
              <a:rPr lang="en-US" i="1" dirty="0" smtClean="0"/>
              <a:t> </a:t>
            </a:r>
            <a:r>
              <a:rPr lang="en-US" i="1" dirty="0" err="1" smtClean="0"/>
              <a:t>merk</a:t>
            </a:r>
            <a:r>
              <a:rPr lang="en-US" i="1" dirty="0" smtClean="0"/>
              <a:t> </a:t>
            </a:r>
            <a:r>
              <a:rPr lang="en-US" i="1" dirty="0" err="1" smtClean="0"/>
              <a:t>berikut</a:t>
            </a:r>
            <a:r>
              <a:rPr lang="en-US" i="1" dirty="0" smtClean="0"/>
              <a:t> </a:t>
            </a:r>
            <a:r>
              <a:rPr lang="en-US" i="1" dirty="0" err="1" smtClean="0"/>
              <a:t>spesifikasi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dibedakan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4 </a:t>
            </a:r>
            <a:r>
              <a:rPr lang="en-US" i="1" dirty="0" err="1" smtClean="0"/>
              <a:t>yaitu</a:t>
            </a:r>
            <a:r>
              <a:rPr lang="en-US" i="1" dirty="0" smtClean="0"/>
              <a:t> : 1. </a:t>
            </a:r>
            <a:r>
              <a:rPr lang="en-US" i="1" dirty="0" err="1" smtClean="0"/>
              <a:t>Inventaris</a:t>
            </a:r>
            <a:r>
              <a:rPr lang="en-US" i="1" dirty="0" smtClean="0"/>
              <a:t>/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r>
              <a:rPr lang="en-US" i="1" dirty="0" smtClean="0"/>
              <a:t> ; 2.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r>
              <a:rPr lang="en-US" i="1" dirty="0" smtClean="0"/>
              <a:t> ; 3. Software 4. </a:t>
            </a: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. </a:t>
            </a:r>
            <a:r>
              <a:rPr lang="en-US" i="1" dirty="0" err="1" smtClean="0"/>
              <a:t>Penjelasan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dijelaskan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slide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belakang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Terdapat</a:t>
            </a:r>
            <a:r>
              <a:rPr lang="en-US" dirty="0" smtClean="0"/>
              <a:t> 3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 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Di UNS</a:t>
            </a:r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UNS</a:t>
            </a:r>
          </a:p>
          <a:p>
            <a:pPr marL="1314450" lvl="2" indent="-514350">
              <a:buFont typeface="+mj-lt"/>
              <a:buAutoNum type="alphaLcPeriod" startAt="2"/>
            </a:pPr>
            <a:r>
              <a:rPr lang="en-US" dirty="0" smtClean="0"/>
              <a:t>Di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1314450" lvl="2" indent="-514350">
              <a:buFont typeface="+mj-lt"/>
              <a:buAutoNum type="alphaLcPeriod" startAt="3"/>
            </a:pP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1314450" lvl="2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spesifik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keberadaan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barang</a:t>
            </a:r>
            <a:endParaRPr lang="en-US" i="1" dirty="0" smtClean="0"/>
          </a:p>
          <a:p>
            <a:pPr marL="1314450" lvl="2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BMN (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Milik</a:t>
            </a:r>
            <a:r>
              <a:rPr lang="en-US" sz="2400" dirty="0" smtClean="0"/>
              <a:t> Negara)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4,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/ </a:t>
            </a:r>
            <a:r>
              <a:rPr lang="en-US" i="1" dirty="0" err="1" smtClean="0"/>
              <a:t>aset</a:t>
            </a:r>
            <a:r>
              <a:rPr lang="en-US" i="1" dirty="0" smtClean="0"/>
              <a:t> </a:t>
            </a:r>
            <a:r>
              <a:rPr lang="en-US" i="1" dirty="0" err="1" smtClean="0"/>
              <a:t>tetap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inventaris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lebih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Bertujuan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menunjang</a:t>
            </a:r>
            <a:r>
              <a:rPr lang="en-US" i="1" dirty="0" smtClean="0"/>
              <a:t> </a:t>
            </a:r>
            <a:r>
              <a:rPr lang="en-US" i="1" dirty="0" err="1" smtClean="0"/>
              <a:t>pelaksanaan</a:t>
            </a:r>
            <a:r>
              <a:rPr lang="en-US" i="1" dirty="0" smtClean="0"/>
              <a:t> </a:t>
            </a:r>
            <a:r>
              <a:rPr lang="en-US" i="1" dirty="0" err="1" smtClean="0"/>
              <a:t>kegiatan</a:t>
            </a:r>
            <a:r>
              <a:rPr lang="en-US" i="1" dirty="0" smtClean="0"/>
              <a:t> </a:t>
            </a:r>
            <a:r>
              <a:rPr lang="en-US" i="1" dirty="0" err="1" smtClean="0"/>
              <a:t>operasional</a:t>
            </a:r>
            <a:r>
              <a:rPr lang="en-US" i="1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/ </a:t>
            </a:r>
            <a:r>
              <a:rPr lang="en-US" i="1" dirty="0" err="1" smtClean="0"/>
              <a:t>habis</a:t>
            </a:r>
            <a:r>
              <a:rPr lang="en-US" i="1" dirty="0" smtClean="0"/>
              <a:t> </a:t>
            </a:r>
            <a:r>
              <a:rPr lang="en-US" i="1" dirty="0" err="1" smtClean="0"/>
              <a:t>pakai</a:t>
            </a:r>
            <a:endParaRPr lang="en-US" i="1" dirty="0" smtClean="0"/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</a:t>
            </a:r>
            <a:r>
              <a:rPr lang="en-US" i="1" dirty="0" err="1" smtClean="0"/>
              <a:t>barang</a:t>
            </a:r>
            <a:r>
              <a:rPr lang="en-US" i="1" dirty="0" smtClean="0"/>
              <a:t> </a:t>
            </a:r>
            <a:r>
              <a:rPr lang="en-US" i="1" dirty="0" err="1" smtClean="0"/>
              <a:t>persediaan</a:t>
            </a:r>
            <a:r>
              <a:rPr lang="en-US" i="1" dirty="0" smtClean="0"/>
              <a:t> </a:t>
            </a:r>
            <a:r>
              <a:rPr lang="en-US" i="1" dirty="0" err="1" smtClean="0"/>
              <a:t>adalah</a:t>
            </a:r>
            <a:r>
              <a:rPr lang="en-US" i="1" dirty="0" smtClean="0"/>
              <a:t> :</a:t>
            </a:r>
          </a:p>
          <a:p>
            <a:pPr marL="1314450" lvl="2" indent="-514350">
              <a:buAutoNum type="alphaLcPeriod"/>
            </a:pPr>
            <a:r>
              <a:rPr lang="en-US" i="1" dirty="0" err="1" smtClean="0"/>
              <a:t>Mempunyai</a:t>
            </a:r>
            <a:r>
              <a:rPr lang="en-US" i="1" dirty="0" smtClean="0"/>
              <a:t> </a:t>
            </a:r>
            <a:r>
              <a:rPr lang="en-US" i="1" dirty="0" err="1" smtClean="0"/>
              <a:t>masa</a:t>
            </a:r>
            <a:r>
              <a:rPr lang="en-US" i="1" dirty="0" smtClean="0"/>
              <a:t> </a:t>
            </a:r>
            <a:r>
              <a:rPr lang="en-US" i="1" dirty="0" err="1" smtClean="0"/>
              <a:t>manfaat</a:t>
            </a:r>
            <a:r>
              <a:rPr lang="en-US" i="1" dirty="0" smtClean="0"/>
              <a:t> </a:t>
            </a:r>
            <a:r>
              <a:rPr lang="en-US" i="1" dirty="0" err="1" smtClean="0"/>
              <a:t>kurang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12 </a:t>
            </a:r>
            <a:r>
              <a:rPr lang="en-US" i="1" dirty="0" err="1" smtClean="0"/>
              <a:t>bulan</a:t>
            </a:r>
            <a:endParaRPr lang="en-US" i="1" dirty="0" smtClean="0"/>
          </a:p>
          <a:p>
            <a:pPr marL="1314450" lvl="2" indent="-514350">
              <a:buAutoNum type="alphaLcPeriod"/>
            </a:pPr>
            <a:r>
              <a:rPr lang="en-US" i="1" dirty="0" err="1" smtClean="0"/>
              <a:t>Jika</a:t>
            </a:r>
            <a:r>
              <a:rPr lang="en-US" i="1" dirty="0" smtClean="0"/>
              <a:t> </a:t>
            </a:r>
            <a:r>
              <a:rPr lang="en-US" i="1" dirty="0" err="1" smtClean="0"/>
              <a:t>digunakan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 </a:t>
            </a:r>
            <a:r>
              <a:rPr lang="en-US" i="1" dirty="0" err="1" smtClean="0"/>
              <a:t>kuantitas</a:t>
            </a:r>
            <a:r>
              <a:rPr lang="en-US" i="1" dirty="0" smtClean="0"/>
              <a:t> /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menyusut</a:t>
            </a: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i="1" dirty="0" smtClean="0"/>
              <a:t>Software (</a:t>
            </a:r>
            <a:r>
              <a:rPr lang="en-US" i="1" dirty="0" err="1" smtClean="0"/>
              <a:t>sudah</a:t>
            </a:r>
            <a:r>
              <a:rPr lang="en-US" i="1" dirty="0" smtClean="0"/>
              <a:t> </a:t>
            </a:r>
            <a:r>
              <a:rPr lang="en-US" i="1" dirty="0" err="1" smtClean="0"/>
              <a:t>jelas</a:t>
            </a:r>
            <a:r>
              <a:rPr lang="en-US" i="1" dirty="0" smtClean="0"/>
              <a:t>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i="1" dirty="0" err="1" smtClean="0"/>
              <a:t>Konstruksi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Pengerjaan</a:t>
            </a:r>
            <a:r>
              <a:rPr lang="en-US" i="1" dirty="0" smtClean="0"/>
              <a:t> (KDP)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kriteria</a:t>
            </a:r>
            <a:r>
              <a:rPr lang="en-US" i="1" dirty="0" smtClean="0"/>
              <a:t> KDP </a:t>
            </a:r>
            <a:r>
              <a:rPr lang="en-US" i="1" dirty="0" err="1" smtClean="0"/>
              <a:t>adalah</a:t>
            </a:r>
            <a:r>
              <a:rPr lang="en-US" i="1" dirty="0" smtClean="0"/>
              <a:t> : </a:t>
            </a:r>
            <a:r>
              <a:rPr lang="en-US" i="1" dirty="0" err="1" smtClean="0"/>
              <a:t>aset</a:t>
            </a:r>
            <a:r>
              <a:rPr lang="en-US" i="1" dirty="0" smtClean="0"/>
              <a:t> yang </a:t>
            </a:r>
            <a:r>
              <a:rPr lang="en-US" i="1" dirty="0" err="1" smtClean="0"/>
              <a:t>sedang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pembangunan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en-US" i="1" dirty="0" err="1" smtClean="0"/>
              <a:t>perolehannya</a:t>
            </a:r>
            <a:r>
              <a:rPr lang="en-US" i="1" dirty="0" smtClean="0"/>
              <a:t> </a:t>
            </a:r>
            <a:r>
              <a:rPr lang="en-US" i="1" dirty="0" err="1" smtClean="0"/>
              <a:t>belum</a:t>
            </a:r>
            <a:r>
              <a:rPr lang="en-US" i="1" dirty="0" smtClean="0"/>
              <a:t> </a:t>
            </a:r>
            <a:r>
              <a:rPr lang="en-US" i="1" dirty="0" err="1" smtClean="0"/>
              <a:t>selesai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saat</a:t>
            </a:r>
            <a:r>
              <a:rPr lang="en-US" i="1" dirty="0" smtClean="0"/>
              <a:t> </a:t>
            </a:r>
            <a:r>
              <a:rPr lang="en-US" i="1" dirty="0" err="1" smtClean="0"/>
              <a:t>akhir</a:t>
            </a:r>
            <a:r>
              <a:rPr lang="en-US" i="1" dirty="0" smtClean="0"/>
              <a:t> </a:t>
            </a:r>
            <a:r>
              <a:rPr lang="en-US" i="1" dirty="0" err="1" smtClean="0"/>
              <a:t>periode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dirty="0" smtClean="0"/>
              <a:t>.</a:t>
            </a:r>
          </a:p>
          <a:p>
            <a:pPr marL="514350" indent="-514350"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000" dirty="0" smtClean="0"/>
              <a:t>Soft file </a:t>
            </a:r>
            <a:r>
              <a:rPr lang="en-US" sz="4000" dirty="0" err="1" smtClean="0"/>
              <a:t>konsep</a:t>
            </a:r>
            <a:r>
              <a:rPr lang="en-US" sz="4000" dirty="0" smtClean="0"/>
              <a:t> </a:t>
            </a:r>
            <a:r>
              <a:rPr lang="en-US" sz="4000" dirty="0" err="1" smtClean="0"/>
              <a:t>surat</a:t>
            </a:r>
            <a:r>
              <a:rPr lang="en-US" sz="4000" dirty="0" smtClean="0"/>
              <a:t> </a:t>
            </a:r>
            <a:r>
              <a:rPr lang="en-US" sz="4000" dirty="0" err="1" smtClean="0"/>
              <a:t>laporan</a:t>
            </a:r>
            <a:r>
              <a:rPr lang="en-US" sz="4000" dirty="0" smtClean="0"/>
              <a:t>, </a:t>
            </a:r>
            <a:r>
              <a:rPr lang="en-US" sz="4000" dirty="0" err="1" smtClean="0"/>
              <a:t>lampiran</a:t>
            </a:r>
            <a:r>
              <a:rPr lang="en-US" sz="4000" dirty="0" smtClean="0"/>
              <a:t>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barang</a:t>
            </a:r>
            <a:r>
              <a:rPr lang="en-US" sz="4000" dirty="0" smtClean="0"/>
              <a:t>, </a:t>
            </a:r>
            <a:r>
              <a:rPr lang="en-US" sz="4000" dirty="0" err="1" smtClean="0"/>
              <a:t>Petunjuk</a:t>
            </a:r>
            <a:r>
              <a:rPr lang="en-US" sz="4000" dirty="0" smtClean="0"/>
              <a:t> </a:t>
            </a:r>
            <a:r>
              <a:rPr lang="en-US" sz="4000" dirty="0" err="1" smtClean="0"/>
              <a:t>pengisian</a:t>
            </a:r>
            <a:r>
              <a:rPr lang="en-US" sz="4000" dirty="0" smtClean="0"/>
              <a:t>, </a:t>
            </a:r>
            <a:r>
              <a:rPr lang="en-US" sz="4000" dirty="0" err="1" smtClean="0"/>
              <a:t>Temuan</a:t>
            </a:r>
            <a:r>
              <a:rPr lang="en-US" sz="4000" dirty="0" smtClean="0"/>
              <a:t> BPK, BA </a:t>
            </a:r>
            <a:r>
              <a:rPr lang="en-US" sz="4000" dirty="0" err="1" smtClean="0"/>
              <a:t>pengecekan</a:t>
            </a:r>
            <a:r>
              <a:rPr lang="en-US" sz="4000" dirty="0" smtClean="0"/>
              <a:t> </a:t>
            </a:r>
            <a:r>
              <a:rPr lang="en-US" sz="4000" dirty="0" err="1" smtClean="0"/>
              <a:t>barang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BAST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unduh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smtClean="0">
                <a:hlinkClick r:id="rId2"/>
              </a:rPr>
              <a:t>www.masagung.staff.uns.ac.id/</a:t>
            </a:r>
            <a:endParaRPr lang="en-US" sz="4000" dirty="0" smtClean="0"/>
          </a:p>
          <a:p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membuat</a:t>
            </a:r>
            <a:r>
              <a:rPr lang="en-US" sz="4000" dirty="0" smtClean="0"/>
              <a:t> </a:t>
            </a:r>
            <a:r>
              <a:rPr lang="en-US" sz="4000" dirty="0" err="1" smtClean="0"/>
              <a:t>penelitian</a:t>
            </a:r>
            <a:r>
              <a:rPr lang="en-US" sz="4000" dirty="0" smtClean="0"/>
              <a:t>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1, </a:t>
            </a:r>
            <a:r>
              <a:rPr lang="en-US" sz="4000" dirty="0" err="1" smtClean="0"/>
              <a:t>mohon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dijelaskan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surat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lampiran</a:t>
            </a:r>
            <a:r>
              <a:rPr lang="en-US" sz="4000" dirty="0" smtClean="0"/>
              <a:t> </a:t>
            </a:r>
            <a:r>
              <a:rPr lang="en-US" sz="4000" dirty="0" err="1" smtClean="0"/>
              <a:t>barangnya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diklasifikasikan</a:t>
            </a:r>
            <a:r>
              <a:rPr lang="en-US" sz="4000" dirty="0" smtClean="0"/>
              <a:t> </a:t>
            </a:r>
            <a:r>
              <a:rPr lang="en-US" sz="4000" dirty="0" err="1" smtClean="0"/>
              <a:t>tersendiri</a:t>
            </a:r>
            <a:r>
              <a:rPr lang="en-US" sz="4000" dirty="0" smtClean="0"/>
              <a:t> (</a:t>
            </a:r>
            <a:r>
              <a:rPr lang="en-US" sz="4000" dirty="0" err="1" smtClean="0"/>
              <a:t>jangan</a:t>
            </a:r>
            <a:r>
              <a:rPr lang="en-US" sz="4000" dirty="0" smtClean="0"/>
              <a:t> </a:t>
            </a:r>
            <a:r>
              <a:rPr lang="en-US" sz="4000" dirty="0" err="1" smtClean="0"/>
              <a:t>digabung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Yang </a:t>
            </a:r>
            <a:r>
              <a:rPr lang="en-US" sz="4000" dirty="0" err="1" smtClean="0"/>
              <a:t>dilaporkan</a:t>
            </a:r>
            <a:r>
              <a:rPr lang="en-US" sz="4000" dirty="0" smtClean="0"/>
              <a:t>/</a:t>
            </a:r>
            <a:r>
              <a:rPr lang="en-US" sz="4000" dirty="0" err="1" smtClean="0"/>
              <a:t>dikonfirmasi</a:t>
            </a:r>
            <a:r>
              <a:rPr lang="en-US" sz="4000" dirty="0" smtClean="0"/>
              <a:t>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barang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menjadi</a:t>
            </a:r>
            <a:r>
              <a:rPr lang="en-US" sz="4000" dirty="0" smtClean="0"/>
              <a:t> </a:t>
            </a:r>
            <a:r>
              <a:rPr lang="en-US" sz="4000" dirty="0" err="1" smtClean="0"/>
              <a:t>temuan</a:t>
            </a:r>
            <a:r>
              <a:rPr lang="en-US" sz="4000" dirty="0" smtClean="0"/>
              <a:t> </a:t>
            </a:r>
            <a:r>
              <a:rPr lang="en-US" sz="4000" dirty="0" smtClean="0"/>
              <a:t>BPK </a:t>
            </a:r>
            <a:r>
              <a:rPr lang="en-US" sz="4000" dirty="0" err="1" smtClean="0"/>
              <a:t>saja</a:t>
            </a:r>
            <a:r>
              <a:rPr lang="en-US" sz="4000" dirty="0" smtClean="0"/>
              <a:t> (file PDF </a:t>
            </a:r>
            <a:r>
              <a:rPr lang="en-US" sz="4000" dirty="0" err="1" smtClean="0"/>
              <a:t>Temuan</a:t>
            </a:r>
            <a:r>
              <a:rPr lang="en-US" sz="4000" dirty="0" smtClean="0"/>
              <a:t> BPK </a:t>
            </a:r>
            <a:r>
              <a:rPr lang="en-US" sz="4000" dirty="0" err="1" smtClean="0"/>
              <a:t>terdapat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websyte</a:t>
            </a:r>
            <a:r>
              <a:rPr lang="en-US" sz="4000" dirty="0" smtClean="0"/>
              <a:t>)</a:t>
            </a:r>
            <a:endParaRPr lang="en-US" sz="4000" dirty="0" smtClean="0"/>
          </a:p>
          <a:p>
            <a:r>
              <a:rPr lang="en-US" sz="4000" dirty="0" smtClean="0"/>
              <a:t>Soft file </a:t>
            </a:r>
            <a:r>
              <a:rPr lang="en-US" sz="4000" dirty="0" err="1" smtClean="0"/>
              <a:t>surat</a:t>
            </a:r>
            <a:r>
              <a:rPr lang="en-US" sz="4000" dirty="0" smtClean="0"/>
              <a:t> </a:t>
            </a:r>
            <a:r>
              <a:rPr lang="en-US" sz="4000" dirty="0" err="1" smtClean="0"/>
              <a:t>laporan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lampiran</a:t>
            </a:r>
            <a:r>
              <a:rPr lang="en-US" sz="4000" dirty="0" smtClean="0"/>
              <a:t> </a:t>
            </a:r>
            <a:r>
              <a:rPr lang="en-US" sz="4000" dirty="0" err="1" smtClean="0"/>
              <a:t>mohon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email </a:t>
            </a:r>
            <a:r>
              <a:rPr lang="en-US" sz="4000" dirty="0" err="1" smtClean="0"/>
              <a:t>ke</a:t>
            </a:r>
            <a:r>
              <a:rPr lang="en-US" sz="4000" dirty="0" smtClean="0"/>
              <a:t> : </a:t>
            </a:r>
            <a:r>
              <a:rPr lang="en-US" sz="4000" dirty="0" smtClean="0">
                <a:hlinkClick r:id="rId3"/>
              </a:rPr>
              <a:t>widyoagung@gmail.com</a:t>
            </a:r>
            <a:r>
              <a:rPr lang="en-US" sz="4000" dirty="0" smtClean="0"/>
              <a:t>   cc : </a:t>
            </a:r>
            <a:r>
              <a:rPr lang="en-US" sz="4000" dirty="0" smtClean="0">
                <a:hlinkClick r:id="rId4"/>
              </a:rPr>
              <a:t>darmonolppm@gmail.com</a:t>
            </a:r>
            <a:r>
              <a:rPr lang="en-US" sz="4000" dirty="0" smtClean="0"/>
              <a:t>. 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Setelah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email </a:t>
            </a:r>
            <a:r>
              <a:rPr lang="en-US" sz="4000" dirty="0" err="1" smtClean="0"/>
              <a:t>mohon</a:t>
            </a:r>
            <a:r>
              <a:rPr lang="en-US" sz="4000" dirty="0" smtClean="0"/>
              <a:t> </a:t>
            </a:r>
            <a:r>
              <a:rPr lang="en-US" sz="4000" dirty="0" err="1" smtClean="0"/>
              <a:t>sms</a:t>
            </a:r>
            <a:r>
              <a:rPr lang="en-US" sz="4000" dirty="0" smtClean="0"/>
              <a:t>/</a:t>
            </a:r>
            <a:r>
              <a:rPr lang="en-US" sz="4000" dirty="0" err="1" smtClean="0"/>
              <a:t>whatssap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</a:t>
            </a:r>
            <a:r>
              <a:rPr lang="en-US" sz="4000" dirty="0" err="1" smtClean="0"/>
              <a:t>nomor</a:t>
            </a:r>
            <a:r>
              <a:rPr lang="en-US" sz="4000" dirty="0" smtClean="0"/>
              <a:t> : 081567811581 </a:t>
            </a:r>
          </a:p>
          <a:p>
            <a:r>
              <a:rPr lang="en-US" sz="4000" dirty="0" err="1"/>
              <a:t>Sekiranya</a:t>
            </a:r>
            <a:r>
              <a:rPr lang="en-US" sz="4000" dirty="0"/>
              <a:t> </a:t>
            </a:r>
            <a:r>
              <a:rPr lang="en-US" sz="4000" dirty="0" err="1"/>
              <a:t>memerlukan</a:t>
            </a:r>
            <a:r>
              <a:rPr lang="en-US" sz="4000" dirty="0"/>
              <a:t> </a:t>
            </a:r>
            <a:r>
              <a:rPr lang="en-US" sz="4000" dirty="0" err="1"/>
              <a:t>informasi</a:t>
            </a:r>
            <a:r>
              <a:rPr lang="en-US" sz="4000" dirty="0"/>
              <a:t> </a:t>
            </a:r>
            <a:r>
              <a:rPr lang="en-US" sz="4000" dirty="0" err="1"/>
              <a:t>lebih</a:t>
            </a:r>
            <a:r>
              <a:rPr lang="en-US" sz="4000" dirty="0"/>
              <a:t> </a:t>
            </a:r>
            <a:r>
              <a:rPr lang="en-US" sz="4000" dirty="0" err="1"/>
              <a:t>lanjut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menghubungi</a:t>
            </a:r>
            <a:r>
              <a:rPr lang="en-US" sz="4000" dirty="0"/>
              <a:t> : </a:t>
            </a:r>
            <a:r>
              <a:rPr lang="en-US" sz="4000" dirty="0" err="1"/>
              <a:t>Widyo</a:t>
            </a:r>
            <a:r>
              <a:rPr lang="en-US" sz="4000" dirty="0"/>
              <a:t> </a:t>
            </a:r>
            <a:r>
              <a:rPr lang="en-US" sz="4000" dirty="0" err="1"/>
              <a:t>Agung</a:t>
            </a:r>
            <a:r>
              <a:rPr lang="en-US" sz="4000" dirty="0"/>
              <a:t> </a:t>
            </a:r>
            <a:r>
              <a:rPr lang="en-US" sz="4000" dirty="0" err="1" smtClean="0"/>
              <a:t>Nugroho</a:t>
            </a:r>
            <a:r>
              <a:rPr lang="en-US" sz="4000" dirty="0" smtClean="0"/>
              <a:t> – Bag. </a:t>
            </a:r>
            <a:r>
              <a:rPr lang="en-US" sz="4000" dirty="0" err="1" smtClean="0"/>
              <a:t>Perlengkapan</a:t>
            </a:r>
            <a:r>
              <a:rPr lang="en-US" sz="4000" dirty="0" smtClean="0"/>
              <a:t> (081.5678.115.81</a:t>
            </a:r>
            <a:r>
              <a:rPr lang="en-US" sz="4000" dirty="0"/>
              <a:t>)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461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PETUNJUK PENGISIAN</vt:lpstr>
      <vt:lpstr>Langkah – Langkah Penyelesaian Temuan BPK</vt:lpstr>
      <vt:lpstr>Jadwal Tindak Lanjut</vt:lpstr>
      <vt:lpstr>Petunjuk Pengisian Daftar Rincian Barang - 1</vt:lpstr>
      <vt:lpstr>Petunjuk Pengisian Daftar Rincian Barang - 2</vt:lpstr>
      <vt:lpstr>Petunjuk Pengisian Daftar Rincian Barang - 3</vt:lpstr>
      <vt:lpstr>Penjelasan Tentang Kriteria Barang - 1</vt:lpstr>
      <vt:lpstr>Penjelasan Tentang Kriteria Barang - 2</vt:lpstr>
      <vt:lpstr>Hal Lainnya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PETUNJUK PENGISIAN</dc:title>
  <dc:creator>user</dc:creator>
  <cp:lastModifiedBy>user</cp:lastModifiedBy>
  <cp:revision>37</cp:revision>
  <dcterms:created xsi:type="dcterms:W3CDTF">2015-04-30T06:44:14Z</dcterms:created>
  <dcterms:modified xsi:type="dcterms:W3CDTF">2015-06-17T04:11:09Z</dcterms:modified>
</cp:coreProperties>
</file>