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2D1E-EEE8-4AB7-ACE8-5C004BBB356C}" type="datetimeFigureOut">
              <a:rPr lang="en-US" smtClean="0"/>
              <a:pPr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widyoagung@gmail.com" TargetMode="External"/><Relationship Id="rId2" Type="http://schemas.openxmlformats.org/officeDocument/2006/relationships/hyperlink" Target="http://www.masagung.uns.ac.i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PETUNJUK PENGISIAN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lampirannya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penatausahaan</a:t>
            </a:r>
            <a:r>
              <a:rPr lang="en-US" dirty="0" smtClean="0"/>
              <a:t> BMN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PMK </a:t>
            </a:r>
            <a:r>
              <a:rPr lang="en-US" dirty="0" err="1" smtClean="0"/>
              <a:t>noor</a:t>
            </a:r>
            <a:r>
              <a:rPr lang="en-US" dirty="0" smtClean="0"/>
              <a:t> 120/PMK.06/2007.</a:t>
            </a:r>
          </a:p>
          <a:p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menyerahkan</a:t>
            </a:r>
            <a:r>
              <a:rPr lang="en-US" dirty="0" smtClean="0"/>
              <a:t> BMN yang </a:t>
            </a:r>
            <a:r>
              <a:rPr lang="en-US" dirty="0" err="1" smtClean="0"/>
              <a:t>semula</a:t>
            </a:r>
            <a:r>
              <a:rPr lang="en-US" dirty="0" smtClean="0"/>
              <a:t>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PTN yang </a:t>
            </a:r>
            <a:r>
              <a:rPr lang="en-US" dirty="0" err="1" smtClean="0"/>
              <a:t>menggunakan</a:t>
            </a:r>
            <a:r>
              <a:rPr lang="en-US" dirty="0" smtClean="0"/>
              <a:t> BMN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Petunjuk</a:t>
            </a:r>
            <a:r>
              <a:rPr lang="en-US" dirty="0" smtClean="0"/>
              <a:t> Input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File yang </a:t>
            </a:r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kirimkan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File Word -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File Excel -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SNMPTN-SBMPTN.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File word –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PTN </a:t>
            </a:r>
            <a:r>
              <a:rPr lang="en-US" dirty="0" err="1" smtClean="0"/>
              <a:t>tertentu</a:t>
            </a:r>
            <a:r>
              <a:rPr lang="en-US" dirty="0" smtClean="0"/>
              <a:t>. Data </a:t>
            </a:r>
            <a:r>
              <a:rPr lang="en-US" dirty="0"/>
              <a:t>yang </a:t>
            </a:r>
            <a:r>
              <a:rPr lang="en-US" dirty="0" err="1"/>
              <a:t>tersaji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file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/>
              <a:t>data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(SPJ) yang </a:t>
            </a:r>
            <a:r>
              <a:rPr lang="en-US" dirty="0" err="1"/>
              <a:t>diserahkan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PTN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SNMPTN-SBMPTN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Sebelas</a:t>
            </a:r>
            <a:r>
              <a:rPr lang="en-US" dirty="0"/>
              <a:t> </a:t>
            </a:r>
            <a:r>
              <a:rPr lang="en-US" dirty="0" err="1"/>
              <a:t>Maret</a:t>
            </a:r>
            <a:r>
              <a:rPr lang="en-US" dirty="0" smtClean="0"/>
              <a:t>;</a:t>
            </a:r>
          </a:p>
          <a:p>
            <a:r>
              <a:rPr lang="en-US" dirty="0" smtClean="0"/>
              <a:t>File-file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download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agar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SNMPTN-SBMPTN.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Petunjuk</a:t>
            </a:r>
            <a:r>
              <a:rPr lang="en-US" dirty="0" smtClean="0"/>
              <a:t> Input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dicermati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direvisi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Penggolongan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Jika</a:t>
            </a:r>
            <a:r>
              <a:rPr lang="en-US" dirty="0" smtClean="0"/>
              <a:t> data BMN yang </a:t>
            </a:r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sajikan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mohon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BMN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tersaji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BMN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 BMN, </a:t>
            </a:r>
            <a:r>
              <a:rPr lang="en-US" dirty="0" err="1" smtClean="0"/>
              <a:t>artinya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BMN yang </a:t>
            </a:r>
            <a:r>
              <a:rPr lang="en-US" dirty="0" err="1" smtClean="0"/>
              <a:t>kami</a:t>
            </a:r>
            <a:r>
              <a:rPr lang="en-US" dirty="0" smtClean="0"/>
              <a:t> </a:t>
            </a:r>
            <a:r>
              <a:rPr lang="en-US" dirty="0" err="1" smtClean="0"/>
              <a:t>sajikan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pengadaan</a:t>
            </a:r>
            <a:r>
              <a:rPr lang="en-US" dirty="0" smtClean="0"/>
              <a:t>/ </a:t>
            </a:r>
            <a:r>
              <a:rPr lang="en-US" dirty="0" err="1" smtClean="0"/>
              <a:t>kwitansi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Petunjuk</a:t>
            </a:r>
            <a:r>
              <a:rPr lang="en-US" dirty="0" smtClean="0"/>
              <a:t> Input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 BMN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“</a:t>
            </a: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”.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detil</a:t>
            </a:r>
            <a:r>
              <a:rPr lang="en-US" dirty="0" smtClean="0"/>
              <a:t> BMN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operator SIMAK </a:t>
            </a:r>
            <a:r>
              <a:rPr lang="en-US" dirty="0" err="1" smtClean="0"/>
              <a:t>menginput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BMN.</a:t>
            </a:r>
          </a:p>
          <a:p>
            <a:pPr lvl="1"/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input </a:t>
            </a:r>
            <a:r>
              <a:rPr lang="en-US" dirty="0" err="1" smtClean="0"/>
              <a:t>ke</a:t>
            </a:r>
            <a:r>
              <a:rPr lang="en-US" dirty="0" smtClean="0"/>
              <a:t> SIMAK?</a:t>
            </a:r>
          </a:p>
          <a:p>
            <a:pPr lvl="2"/>
            <a:r>
              <a:rPr lang="en-US" dirty="0" err="1" smtClean="0"/>
              <a:t>Isikan</a:t>
            </a:r>
            <a:r>
              <a:rPr lang="en-US" dirty="0" smtClean="0"/>
              <a:t> “</a:t>
            </a:r>
            <a:r>
              <a:rPr lang="en-US" dirty="0" err="1" smtClean="0"/>
              <a:t>sudah</a:t>
            </a:r>
            <a:r>
              <a:rPr lang="en-US" dirty="0" smtClean="0"/>
              <a:t>”, </a:t>
            </a:r>
            <a:r>
              <a:rPr lang="en-US" dirty="0" err="1" smtClean="0"/>
              <a:t>jika</a:t>
            </a:r>
            <a:r>
              <a:rPr lang="en-US" dirty="0" smtClean="0"/>
              <a:t> BMN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diinput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isikan</a:t>
            </a:r>
            <a:r>
              <a:rPr lang="en-US" dirty="0" smtClean="0"/>
              <a:t> “</a:t>
            </a:r>
            <a:r>
              <a:rPr lang="en-US" dirty="0" err="1" smtClean="0"/>
              <a:t>belum</a:t>
            </a:r>
            <a:r>
              <a:rPr lang="en-US" dirty="0" smtClean="0"/>
              <a:t>”, </a:t>
            </a:r>
            <a:r>
              <a:rPr lang="en-US" dirty="0" err="1" smtClean="0"/>
              <a:t>jika</a:t>
            </a:r>
            <a:r>
              <a:rPr lang="en-US" dirty="0" smtClean="0"/>
              <a:t> BMN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input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BMN.</a:t>
            </a:r>
          </a:p>
          <a:p>
            <a:pPr lvl="1"/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/ </a:t>
            </a:r>
            <a:r>
              <a:rPr lang="en-US" dirty="0" err="1" smtClean="0"/>
              <a:t>Kwitansi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:</a:t>
            </a:r>
          </a:p>
          <a:p>
            <a:pPr lvl="2"/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/ </a:t>
            </a:r>
            <a:r>
              <a:rPr lang="en-US" dirty="0" err="1" smtClean="0"/>
              <a:t>kwitansi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“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/ </a:t>
            </a:r>
            <a:r>
              <a:rPr lang="en-US" dirty="0" err="1" smtClean="0"/>
              <a:t>kwitansi</a:t>
            </a:r>
            <a:r>
              <a:rPr lang="en-US" dirty="0" smtClean="0"/>
              <a:t> “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BAST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mohon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file excel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kami</a:t>
            </a:r>
            <a:r>
              <a:rPr lang="en-US" dirty="0" smtClean="0"/>
              <a:t> upload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websyte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www.masagung.staff.uns.ac.id</a:t>
            </a:r>
            <a:r>
              <a:rPr lang="en-US" dirty="0" smtClean="0"/>
              <a:t>  (</a:t>
            </a:r>
            <a:r>
              <a:rPr lang="en-US" dirty="0" err="1" smtClean="0"/>
              <a:t>bukan</a:t>
            </a:r>
            <a:r>
              <a:rPr lang="en-US" dirty="0" smtClean="0"/>
              <a:t> file word)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saksi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Biro AUK / </a:t>
            </a:r>
            <a:r>
              <a:rPr lang="en-US" dirty="0" err="1" smtClean="0"/>
              <a:t>Kabag</a:t>
            </a:r>
            <a:r>
              <a:rPr lang="en-US" dirty="0" smtClean="0"/>
              <a:t> </a:t>
            </a:r>
            <a:r>
              <a:rPr lang="en-US" dirty="0" err="1" smtClean="0"/>
              <a:t>Perlengkapan</a:t>
            </a:r>
            <a:r>
              <a:rPr lang="en-US" dirty="0" smtClean="0"/>
              <a:t> / </a:t>
            </a:r>
            <a:r>
              <a:rPr lang="en-US" dirty="0" err="1" smtClean="0"/>
              <a:t>Pengelola</a:t>
            </a:r>
            <a:r>
              <a:rPr lang="en-US" dirty="0" smtClean="0"/>
              <a:t> BMN.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, </a:t>
            </a:r>
            <a:r>
              <a:rPr lang="en-US" dirty="0" err="1" smtClean="0"/>
              <a:t>jabatan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NIP,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mohon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endParaRPr lang="en-US" dirty="0" smtClean="0"/>
          </a:p>
          <a:p>
            <a:r>
              <a:rPr lang="en-US" dirty="0" smtClean="0"/>
              <a:t>BAST yang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cetak</a:t>
            </a:r>
            <a:r>
              <a:rPr lang="en-US" dirty="0" smtClean="0"/>
              <a:t>/print </a:t>
            </a:r>
            <a:r>
              <a:rPr lang="en-US" dirty="0" err="1" smtClean="0"/>
              <a:t>sebanyak</a:t>
            </a:r>
            <a:r>
              <a:rPr lang="en-US" dirty="0" smtClean="0"/>
              <a:t> 2 kali. (</a:t>
            </a:r>
            <a:r>
              <a:rPr lang="en-US" dirty="0" err="1" smtClean="0"/>
              <a:t>cetakan</a:t>
            </a:r>
            <a:r>
              <a:rPr lang="en-US" dirty="0" smtClean="0"/>
              <a:t> 1 </a:t>
            </a:r>
            <a:r>
              <a:rPr lang="en-US" dirty="0" err="1" smtClean="0"/>
              <a:t>bermaterai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cetakan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2 </a:t>
            </a:r>
            <a:r>
              <a:rPr lang="en-US" dirty="0" err="1" smtClean="0"/>
              <a:t>bermaterai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WR 2 PTN </a:t>
            </a:r>
            <a:r>
              <a:rPr lang="en-US" dirty="0" err="1" smtClean="0"/>
              <a:t>anda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cap.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BAST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materai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Acara</a:t>
            </a:r>
            <a:r>
              <a:rPr lang="en-US" dirty="0" smtClean="0"/>
              <a:t> </a:t>
            </a:r>
            <a:r>
              <a:rPr lang="en-US" dirty="0" err="1" smtClean="0"/>
              <a:t>Serah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Transfer BMN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lampirannya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email </a:t>
            </a:r>
            <a:r>
              <a:rPr lang="en-US" dirty="0" err="1" smtClean="0"/>
              <a:t>ke</a:t>
            </a:r>
            <a:r>
              <a:rPr lang="en-US" dirty="0" smtClean="0"/>
              <a:t> : </a:t>
            </a:r>
            <a:r>
              <a:rPr lang="en-US" dirty="0" smtClean="0">
                <a:hlinkClick r:id="rId3"/>
              </a:rPr>
              <a:t>widyoagung@gmail.com</a:t>
            </a:r>
            <a:endParaRPr lang="en-US" dirty="0" smtClean="0"/>
          </a:p>
          <a:p>
            <a:r>
              <a:rPr lang="en-US" dirty="0" err="1"/>
              <a:t>Sekiranya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menghubungi</a:t>
            </a:r>
            <a:r>
              <a:rPr lang="en-US" dirty="0"/>
              <a:t> : </a:t>
            </a:r>
            <a:r>
              <a:rPr lang="en-US" dirty="0" err="1"/>
              <a:t>Widyo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 </a:t>
            </a:r>
            <a:r>
              <a:rPr lang="en-US" dirty="0" err="1"/>
              <a:t>Nugroho</a:t>
            </a:r>
            <a:r>
              <a:rPr lang="en-US" dirty="0"/>
              <a:t> (081.5678.11.581)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488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PETUNJUK PENGISIAN</vt:lpstr>
      <vt:lpstr>Pendahuluan</vt:lpstr>
      <vt:lpstr>Petunjuk Input - 1</vt:lpstr>
      <vt:lpstr>Petunjuk Input - 2</vt:lpstr>
      <vt:lpstr>Petunjuk Input - 3</vt:lpstr>
      <vt:lpstr>Hal Lainnya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 PENGISIAN</dc:title>
  <dc:creator>user</dc:creator>
  <cp:lastModifiedBy>user</cp:lastModifiedBy>
  <cp:revision>9</cp:revision>
  <dcterms:created xsi:type="dcterms:W3CDTF">2015-04-30T06:44:14Z</dcterms:created>
  <dcterms:modified xsi:type="dcterms:W3CDTF">2015-06-18T05:24:35Z</dcterms:modified>
</cp:coreProperties>
</file>