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uns.ac.i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lampirannya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penatausahaan</a:t>
            </a:r>
            <a:r>
              <a:rPr lang="en-US" dirty="0" smtClean="0"/>
              <a:t> BMN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PMK </a:t>
            </a:r>
            <a:r>
              <a:rPr lang="en-US" dirty="0" err="1" smtClean="0"/>
              <a:t>noor</a:t>
            </a:r>
            <a:r>
              <a:rPr lang="en-US" dirty="0" smtClean="0"/>
              <a:t> 120/PMK.06/2007.</a:t>
            </a:r>
          </a:p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menyerahkan</a:t>
            </a:r>
            <a:r>
              <a:rPr lang="en-US" dirty="0" smtClean="0"/>
              <a:t> BMN yang </a:t>
            </a:r>
            <a:r>
              <a:rPr lang="en-US" dirty="0" err="1" smtClean="0"/>
              <a:t>semula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PTN yang </a:t>
            </a:r>
            <a:r>
              <a:rPr lang="en-US" dirty="0" err="1" smtClean="0"/>
              <a:t>menggunakan</a:t>
            </a:r>
            <a:r>
              <a:rPr lang="en-US" dirty="0" smtClean="0"/>
              <a:t> BMN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File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</a:t>
            </a:r>
            <a:r>
              <a:rPr lang="en-US" dirty="0" smtClean="0"/>
              <a:t>Word -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</a:t>
            </a:r>
            <a:r>
              <a:rPr lang="en-US" dirty="0" smtClean="0"/>
              <a:t>BMN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Excel -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SNMPTN-SBMPTN.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word –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PTN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smtClean="0"/>
              <a:t>Data </a:t>
            </a:r>
            <a:r>
              <a:rPr lang="en-US" dirty="0"/>
              <a:t>yang </a:t>
            </a:r>
            <a:r>
              <a:rPr lang="en-US" dirty="0" err="1"/>
              <a:t>tersaji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smtClean="0"/>
              <a:t>file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(SPJ) yang </a:t>
            </a:r>
            <a:r>
              <a:rPr lang="en-US" dirty="0" err="1"/>
              <a:t>diserahkan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PTN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SNMPTN-SBMPTN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Sebelas</a:t>
            </a:r>
            <a:r>
              <a:rPr lang="en-US" dirty="0"/>
              <a:t> </a:t>
            </a:r>
            <a:r>
              <a:rPr lang="en-US" dirty="0" err="1"/>
              <a:t>Maret</a:t>
            </a:r>
            <a:r>
              <a:rPr lang="en-US" dirty="0" smtClean="0"/>
              <a:t>;</a:t>
            </a:r>
          </a:p>
          <a:p>
            <a:r>
              <a:rPr lang="en-US" dirty="0" smtClean="0"/>
              <a:t>File-file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download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SNMPTN-SBMPTN.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dicermati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direvisi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Penggolongan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data BMN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sajikan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BMN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tersaji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BMN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 BMN,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BMN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sajikan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/ </a:t>
            </a:r>
            <a:r>
              <a:rPr lang="en-US" dirty="0" err="1" smtClean="0"/>
              <a:t>kwitansi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BMN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“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”.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detil</a:t>
            </a:r>
            <a:r>
              <a:rPr lang="en-US" dirty="0" smtClean="0"/>
              <a:t> BMN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operator SIMAK </a:t>
            </a:r>
            <a:r>
              <a:rPr lang="en-US" dirty="0" err="1" smtClean="0"/>
              <a:t>menginput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pPr lvl="1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input </a:t>
            </a:r>
            <a:r>
              <a:rPr lang="en-US" dirty="0" err="1" smtClean="0"/>
              <a:t>ke</a:t>
            </a:r>
            <a:r>
              <a:rPr lang="en-US" dirty="0" smtClean="0"/>
              <a:t> SIMAK?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sudah</a:t>
            </a:r>
            <a:r>
              <a:rPr lang="en-US" dirty="0" smtClean="0"/>
              <a:t>”, </a:t>
            </a:r>
            <a:r>
              <a:rPr lang="en-US" dirty="0" err="1" smtClean="0"/>
              <a:t>jika</a:t>
            </a:r>
            <a:r>
              <a:rPr lang="en-US" dirty="0" smtClean="0"/>
              <a:t> BMN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diinput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belum</a:t>
            </a:r>
            <a:r>
              <a:rPr lang="en-US" dirty="0" smtClean="0"/>
              <a:t>”, </a:t>
            </a:r>
            <a:r>
              <a:rPr lang="en-US" dirty="0" err="1" smtClean="0"/>
              <a:t>jika</a:t>
            </a:r>
            <a:r>
              <a:rPr lang="en-US" dirty="0" smtClean="0"/>
              <a:t> BMN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input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pPr lvl="1"/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“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 “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err="1" smtClean="0"/>
              <a:t>Lampiran</a:t>
            </a:r>
            <a:r>
              <a:rPr lang="en-US" smtClean="0"/>
              <a:t> BAST berupa daftar </a:t>
            </a:r>
            <a:r>
              <a:rPr lang="en-US" err="1" smtClean="0"/>
              <a:t>barang</a:t>
            </a:r>
            <a:r>
              <a:rPr lang="en-US" smtClean="0"/>
              <a:t> inventaris mohon menggunakan file excel yang telah kami upload pada websyte </a:t>
            </a:r>
            <a:r>
              <a:rPr lang="en-US" smtClean="0">
                <a:hlinkClick r:id="rId2"/>
              </a:rPr>
              <a:t>www.masagung.staff.uns.ac.id</a:t>
            </a:r>
            <a:r>
              <a:rPr lang="en-US" smtClean="0"/>
              <a:t>  (bukan file word)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Biro AUK / </a:t>
            </a:r>
            <a:r>
              <a:rPr lang="en-US" dirty="0" err="1" smtClean="0"/>
              <a:t>Kabag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/ </a:t>
            </a:r>
            <a:r>
              <a:rPr lang="en-US" dirty="0" err="1" smtClean="0"/>
              <a:t>Pengelola</a:t>
            </a:r>
            <a:r>
              <a:rPr lang="en-US" dirty="0" smtClean="0"/>
              <a:t> BMN.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,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NIP,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endParaRPr lang="en-US" dirty="0" smtClean="0"/>
          </a:p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lampirannya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email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smtClean="0"/>
              <a:t>: </a:t>
            </a:r>
            <a:r>
              <a:rPr lang="en-US" smtClean="0">
                <a:hlinkClick r:id="rId3"/>
              </a:rPr>
              <a:t>widyoagung@gmail.com</a:t>
            </a:r>
            <a:endParaRPr lang="en-US" dirty="0" smtClean="0"/>
          </a:p>
          <a:p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menghubungi</a:t>
            </a:r>
            <a:r>
              <a:rPr lang="en-US" dirty="0"/>
              <a:t> : </a:t>
            </a:r>
            <a:r>
              <a:rPr lang="en-US" dirty="0" err="1"/>
              <a:t>Widyo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/>
              <a:t>Nugroho</a:t>
            </a:r>
            <a:r>
              <a:rPr lang="en-US" dirty="0"/>
              <a:t> (081.5678.11.581)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449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PETUNJUK PENGISIAN</vt:lpstr>
      <vt:lpstr>Pendahuluan</vt:lpstr>
      <vt:lpstr>Petunjuk Input - 1</vt:lpstr>
      <vt:lpstr>Petunjuk Input - 2</vt:lpstr>
      <vt:lpstr>Petunjuk Input - 3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8</cp:revision>
  <dcterms:created xsi:type="dcterms:W3CDTF">2015-04-30T06:44:14Z</dcterms:created>
  <dcterms:modified xsi:type="dcterms:W3CDTF">2015-06-18T05:19:22Z</dcterms:modified>
</cp:coreProperties>
</file>