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EB0D6-FC79-40AD-BCD1-90AC89EE4221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D63E5-FD56-44A6-AED5-84930B5D5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12D1E-EEE8-4AB7-ACE8-5C004BBB356C}" type="datetimeFigureOut">
              <a:rPr lang="en-US" smtClean="0"/>
              <a:pPr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lppm@uns.ac.id" TargetMode="External"/><Relationship Id="rId2" Type="http://schemas.openxmlformats.org/officeDocument/2006/relationships/hyperlink" Target="http://www.masagung.staff.uns.ac.id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widyoagung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PETUNJUK PENGISIAN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LPPM UNS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Langkah</a:t>
            </a:r>
            <a:r>
              <a:rPr lang="en-US" dirty="0" smtClean="0"/>
              <a:t> –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Temuan</a:t>
            </a:r>
            <a:r>
              <a:rPr lang="en-US" dirty="0" smtClean="0"/>
              <a:t> BPK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Rektor</a:t>
            </a:r>
            <a:r>
              <a:rPr lang="en-US" dirty="0" smtClean="0"/>
              <a:t> UNS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melaporkan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LPPM UNS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barangnya</a:t>
            </a:r>
            <a:r>
              <a:rPr lang="en-US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pengecekan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operator SIMAK </a:t>
            </a:r>
            <a:r>
              <a:rPr lang="en-US" dirty="0" smtClean="0"/>
              <a:t>BMN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pembantu</a:t>
            </a:r>
            <a:r>
              <a:rPr lang="en-US" dirty="0" smtClean="0"/>
              <a:t> </a:t>
            </a:r>
            <a:r>
              <a:rPr lang="en-US" dirty="0" err="1" smtClean="0"/>
              <a:t>satker</a:t>
            </a:r>
            <a:r>
              <a:rPr lang="en-US" dirty="0" smtClean="0"/>
              <a:t> (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keberadaan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Membuat</a:t>
            </a:r>
            <a:r>
              <a:rPr lang="en-US" dirty="0" smtClean="0"/>
              <a:t> BA </a:t>
            </a:r>
            <a:r>
              <a:rPr lang="en-US" dirty="0" err="1" smtClean="0"/>
              <a:t>pengecekan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Operator SIMAK BMN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Dari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BAST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Ketua</a:t>
            </a:r>
            <a:r>
              <a:rPr lang="en-US" dirty="0" smtClean="0"/>
              <a:t> LPPM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Rektor</a:t>
            </a:r>
            <a:r>
              <a:rPr lang="en-US" dirty="0" smtClean="0"/>
              <a:t> UNS (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BAST </a:t>
            </a:r>
            <a:r>
              <a:rPr lang="en-US" dirty="0" err="1" smtClean="0"/>
              <a:t>penyerahan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(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diserahkan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),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melaporkan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Rektor</a:t>
            </a:r>
            <a:r>
              <a:rPr lang="en-US" dirty="0" smtClean="0"/>
              <a:t> UNS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Pencatatan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SIMAK BMN.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(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(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Jumlah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di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jumlah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barang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tersebut</a:t>
            </a:r>
            <a:endParaRPr lang="en-US" i="1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di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harga</a:t>
            </a:r>
            <a:r>
              <a:rPr lang="en-US" sz="2400" i="1" dirty="0" smtClean="0"/>
              <a:t> per </a:t>
            </a:r>
            <a:r>
              <a:rPr lang="en-US" sz="2400" i="1" dirty="0" err="1" smtClean="0"/>
              <a:t>satu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barang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tersebut</a:t>
            </a:r>
            <a:endParaRPr lang="en-US" i="1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Total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merupakan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hasil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perkalian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antara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jumlah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dengan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Harga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Satuan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err="1" smtClean="0"/>
              <a:t>Merk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isi</a:t>
            </a:r>
            <a:r>
              <a:rPr lang="en-US" i="1" dirty="0" smtClean="0"/>
              <a:t> </a:t>
            </a:r>
            <a:r>
              <a:rPr lang="en-US" i="1" dirty="0" err="1" smtClean="0"/>
              <a:t>merk</a:t>
            </a:r>
            <a:r>
              <a:rPr lang="en-US" i="1" dirty="0" smtClean="0"/>
              <a:t> </a:t>
            </a:r>
            <a:r>
              <a:rPr lang="en-US" i="1" dirty="0" err="1" smtClean="0"/>
              <a:t>berikut</a:t>
            </a:r>
            <a:r>
              <a:rPr lang="en-US" i="1" dirty="0" smtClean="0"/>
              <a:t> </a:t>
            </a:r>
            <a:r>
              <a:rPr lang="en-US" i="1" dirty="0" err="1" smtClean="0"/>
              <a:t>spesifikasi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dibedakan</a:t>
            </a:r>
            <a:r>
              <a:rPr lang="en-US" i="1" dirty="0" smtClean="0"/>
              <a:t> </a:t>
            </a:r>
            <a:r>
              <a:rPr lang="en-US" i="1" dirty="0" err="1" smtClean="0"/>
              <a:t>menjadi</a:t>
            </a:r>
            <a:r>
              <a:rPr lang="en-US" i="1" dirty="0" smtClean="0"/>
              <a:t> 4 </a:t>
            </a:r>
            <a:r>
              <a:rPr lang="en-US" i="1" dirty="0" err="1" smtClean="0"/>
              <a:t>yaitu</a:t>
            </a:r>
            <a:r>
              <a:rPr lang="en-US" i="1" dirty="0" smtClean="0"/>
              <a:t> : 1. </a:t>
            </a:r>
            <a:r>
              <a:rPr lang="en-US" i="1" dirty="0" err="1" smtClean="0"/>
              <a:t>Inventaris</a:t>
            </a:r>
            <a:r>
              <a:rPr lang="en-US" i="1" dirty="0" smtClean="0"/>
              <a:t>/</a:t>
            </a:r>
            <a:r>
              <a:rPr lang="en-US" i="1" dirty="0" err="1" smtClean="0"/>
              <a:t>aset</a:t>
            </a:r>
            <a:r>
              <a:rPr lang="en-US" i="1" dirty="0" smtClean="0"/>
              <a:t> </a:t>
            </a:r>
            <a:r>
              <a:rPr lang="en-US" i="1" dirty="0" err="1" smtClean="0"/>
              <a:t>tetap</a:t>
            </a:r>
            <a:r>
              <a:rPr lang="en-US" i="1" dirty="0" smtClean="0"/>
              <a:t> ; 2.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persediaan</a:t>
            </a:r>
            <a:r>
              <a:rPr lang="en-US" i="1" dirty="0" smtClean="0"/>
              <a:t> / </a:t>
            </a:r>
            <a:r>
              <a:rPr lang="en-US" i="1" dirty="0" err="1" smtClean="0"/>
              <a:t>habis</a:t>
            </a:r>
            <a:r>
              <a:rPr lang="en-US" i="1" dirty="0" smtClean="0"/>
              <a:t> </a:t>
            </a:r>
            <a:r>
              <a:rPr lang="en-US" i="1" dirty="0" err="1" smtClean="0"/>
              <a:t>pakai</a:t>
            </a:r>
            <a:r>
              <a:rPr lang="en-US" i="1" dirty="0" smtClean="0"/>
              <a:t> ; 3. Software 4. </a:t>
            </a:r>
            <a:r>
              <a:rPr lang="en-US" i="1" dirty="0" err="1" smtClean="0"/>
              <a:t>Konstruksi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pengerjaan</a:t>
            </a:r>
            <a:r>
              <a:rPr lang="en-US" i="1" dirty="0" smtClean="0"/>
              <a:t>. </a:t>
            </a:r>
            <a:r>
              <a:rPr lang="en-US" i="1" dirty="0" err="1" smtClean="0"/>
              <a:t>Penjelasan</a:t>
            </a:r>
            <a:r>
              <a:rPr lang="en-US" i="1" dirty="0" smtClean="0"/>
              <a:t> </a:t>
            </a:r>
            <a:r>
              <a:rPr lang="en-US" i="1" dirty="0" err="1" smtClean="0"/>
              <a:t>mengenai</a:t>
            </a:r>
            <a:r>
              <a:rPr lang="en-US" i="1" dirty="0" smtClean="0"/>
              <a:t> 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dijelaskan</a:t>
            </a:r>
            <a:r>
              <a:rPr lang="en-US" i="1" dirty="0" smtClean="0"/>
              <a:t> </a:t>
            </a:r>
            <a:r>
              <a:rPr lang="en-US" i="1" dirty="0" err="1" smtClean="0"/>
              <a:t>pada</a:t>
            </a:r>
            <a:r>
              <a:rPr lang="en-US" i="1" dirty="0" smtClean="0"/>
              <a:t> slide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belakang</a:t>
            </a:r>
            <a:r>
              <a:rPr lang="en-US" i="1" dirty="0" smtClean="0"/>
              <a:t>.</a:t>
            </a:r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err="1" smtClean="0"/>
              <a:t>Keberadaan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Terdapat</a:t>
            </a:r>
            <a:r>
              <a:rPr lang="en-US" dirty="0" smtClean="0"/>
              <a:t> 3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isian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: </a:t>
            </a:r>
          </a:p>
          <a:p>
            <a:pPr marL="1314450" lvl="2" indent="-514350">
              <a:buFont typeface="+mj-lt"/>
              <a:buAutoNum type="alphaLcPeriod"/>
            </a:pPr>
            <a:r>
              <a:rPr lang="en-US" dirty="0" smtClean="0"/>
              <a:t>Di UNS</a:t>
            </a:r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UNS</a:t>
            </a:r>
          </a:p>
          <a:p>
            <a:pPr marL="1314450" lvl="2" indent="-514350">
              <a:buFont typeface="+mj-lt"/>
              <a:buAutoNum type="alphaLcPeriod" startAt="2"/>
            </a:pPr>
            <a:r>
              <a:rPr lang="en-US" dirty="0" smtClean="0"/>
              <a:t>Di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diserahkan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marL="1314450" lvl="2" indent="-514350">
              <a:buFont typeface="+mj-lt"/>
              <a:buAutoNum type="alphaLcPeriod" startAt="3"/>
            </a:pP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endParaRPr lang="en-US" dirty="0" smtClean="0"/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endParaRPr lang="en-US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di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lokasi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spesifik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keberadaan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barang</a:t>
            </a:r>
            <a:endParaRPr lang="en-US" i="1" dirty="0" smtClean="0"/>
          </a:p>
          <a:p>
            <a:pPr marL="1314450" lvl="2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2400" dirty="0" smtClean="0"/>
              <a:t>BMN (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Milik</a:t>
            </a:r>
            <a:r>
              <a:rPr lang="en-US" sz="2400" dirty="0" smtClean="0"/>
              <a:t> Negara) </a:t>
            </a:r>
            <a:r>
              <a:rPr lang="en-US" sz="2400" dirty="0" err="1" smtClean="0"/>
              <a:t>dibedakan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4,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: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inventaris</a:t>
            </a:r>
            <a:r>
              <a:rPr lang="en-US" i="1" dirty="0" smtClean="0"/>
              <a:t> / </a:t>
            </a:r>
            <a:r>
              <a:rPr lang="en-US" i="1" dirty="0" err="1" smtClean="0"/>
              <a:t>aset</a:t>
            </a:r>
            <a:r>
              <a:rPr lang="en-US" i="1" dirty="0" smtClean="0"/>
              <a:t> </a:t>
            </a:r>
            <a:r>
              <a:rPr lang="en-US" i="1" dirty="0" err="1" smtClean="0"/>
              <a:t>tetap</a:t>
            </a:r>
            <a:endParaRPr lang="en-US" i="1" dirty="0" smtClean="0"/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inventaris</a:t>
            </a:r>
            <a:r>
              <a:rPr lang="en-US" i="1" dirty="0" smtClean="0"/>
              <a:t> </a:t>
            </a:r>
            <a:r>
              <a:rPr lang="en-US" i="1" dirty="0" err="1" smtClean="0"/>
              <a:t>adalah</a:t>
            </a:r>
            <a:r>
              <a:rPr lang="en-US" i="1" dirty="0" smtClean="0"/>
              <a:t> :</a:t>
            </a:r>
          </a:p>
          <a:p>
            <a:pPr marL="1314450" lvl="2" indent="-514350">
              <a:buAutoNum type="alphaLcPeriod"/>
            </a:pPr>
            <a:r>
              <a:rPr lang="en-US" i="1" dirty="0" err="1" smtClean="0"/>
              <a:t>Mempunyai</a:t>
            </a:r>
            <a:r>
              <a:rPr lang="en-US" i="1" dirty="0" smtClean="0"/>
              <a:t> </a:t>
            </a:r>
            <a:r>
              <a:rPr lang="en-US" i="1" dirty="0" err="1" smtClean="0"/>
              <a:t>masa</a:t>
            </a:r>
            <a:r>
              <a:rPr lang="en-US" i="1" dirty="0" smtClean="0"/>
              <a:t> </a:t>
            </a:r>
            <a:r>
              <a:rPr lang="en-US" i="1" dirty="0" err="1" smtClean="0"/>
              <a:t>manfaat</a:t>
            </a:r>
            <a:r>
              <a:rPr lang="en-US" i="1" dirty="0" smtClean="0"/>
              <a:t> </a:t>
            </a:r>
            <a:r>
              <a:rPr lang="en-US" i="1" dirty="0" err="1" smtClean="0"/>
              <a:t>lebih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12 </a:t>
            </a:r>
            <a:r>
              <a:rPr lang="en-US" i="1" dirty="0" err="1" smtClean="0"/>
              <a:t>bulan</a:t>
            </a:r>
            <a:endParaRPr lang="en-US" i="1" dirty="0" smtClean="0"/>
          </a:p>
          <a:p>
            <a:pPr marL="1314450" lvl="2" indent="-514350">
              <a:buAutoNum type="alphaLcPeriod"/>
            </a:pPr>
            <a:r>
              <a:rPr lang="en-US" i="1" dirty="0" err="1" smtClean="0"/>
              <a:t>Bertujuan</a:t>
            </a:r>
            <a:r>
              <a:rPr lang="en-US" i="1" dirty="0" smtClean="0"/>
              <a:t> </a:t>
            </a:r>
            <a:r>
              <a:rPr lang="en-US" i="1" dirty="0" err="1" smtClean="0"/>
              <a:t>untuk</a:t>
            </a:r>
            <a:r>
              <a:rPr lang="en-US" i="1" dirty="0" smtClean="0"/>
              <a:t> </a:t>
            </a:r>
            <a:r>
              <a:rPr lang="en-US" i="1" dirty="0" err="1" smtClean="0"/>
              <a:t>menunjang</a:t>
            </a:r>
            <a:r>
              <a:rPr lang="en-US" i="1" dirty="0" smtClean="0"/>
              <a:t> </a:t>
            </a:r>
            <a:r>
              <a:rPr lang="en-US" i="1" dirty="0" err="1" smtClean="0"/>
              <a:t>pelaksanaan</a:t>
            </a:r>
            <a:r>
              <a:rPr lang="en-US" i="1" dirty="0" smtClean="0"/>
              <a:t> </a:t>
            </a:r>
            <a:r>
              <a:rPr lang="en-US" i="1" dirty="0" err="1" smtClean="0"/>
              <a:t>kegiatan</a:t>
            </a:r>
            <a:r>
              <a:rPr lang="en-US" i="1" dirty="0" smtClean="0"/>
              <a:t> </a:t>
            </a:r>
            <a:r>
              <a:rPr lang="en-US" i="1" dirty="0" err="1" smtClean="0"/>
              <a:t>operasional</a:t>
            </a:r>
            <a:r>
              <a:rPr lang="en-US" i="1" dirty="0" smtClean="0"/>
              <a:t>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persediaan</a:t>
            </a:r>
            <a:r>
              <a:rPr lang="en-US" i="1" dirty="0" smtClean="0"/>
              <a:t> / </a:t>
            </a:r>
            <a:r>
              <a:rPr lang="en-US" i="1" dirty="0" err="1" smtClean="0"/>
              <a:t>habis</a:t>
            </a:r>
            <a:r>
              <a:rPr lang="en-US" i="1" dirty="0" smtClean="0"/>
              <a:t> </a:t>
            </a:r>
            <a:r>
              <a:rPr lang="en-US" i="1" dirty="0" err="1" smtClean="0"/>
              <a:t>pakai</a:t>
            </a:r>
            <a:endParaRPr lang="en-US" i="1" dirty="0" smtClean="0"/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persediaan</a:t>
            </a:r>
            <a:r>
              <a:rPr lang="en-US" i="1" dirty="0" smtClean="0"/>
              <a:t> </a:t>
            </a:r>
            <a:r>
              <a:rPr lang="en-US" i="1" dirty="0" err="1" smtClean="0"/>
              <a:t>adalah</a:t>
            </a:r>
            <a:r>
              <a:rPr lang="en-US" i="1" dirty="0" smtClean="0"/>
              <a:t> :</a:t>
            </a:r>
          </a:p>
          <a:p>
            <a:pPr marL="1314450" lvl="2" indent="-514350">
              <a:buAutoNum type="alphaLcPeriod"/>
            </a:pPr>
            <a:r>
              <a:rPr lang="en-US" i="1" dirty="0" err="1" smtClean="0"/>
              <a:t>Mempunyai</a:t>
            </a:r>
            <a:r>
              <a:rPr lang="en-US" i="1" dirty="0" smtClean="0"/>
              <a:t> </a:t>
            </a:r>
            <a:r>
              <a:rPr lang="en-US" i="1" dirty="0" err="1" smtClean="0"/>
              <a:t>masa</a:t>
            </a:r>
            <a:r>
              <a:rPr lang="en-US" i="1" dirty="0" smtClean="0"/>
              <a:t> </a:t>
            </a:r>
            <a:r>
              <a:rPr lang="en-US" i="1" dirty="0" err="1" smtClean="0"/>
              <a:t>manfaat</a:t>
            </a:r>
            <a:r>
              <a:rPr lang="en-US" i="1" dirty="0" smtClean="0"/>
              <a:t> </a:t>
            </a:r>
            <a:r>
              <a:rPr lang="en-US" i="1" dirty="0" err="1" smtClean="0"/>
              <a:t>kurang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12 </a:t>
            </a:r>
            <a:r>
              <a:rPr lang="en-US" i="1" dirty="0" err="1" smtClean="0"/>
              <a:t>bulan</a:t>
            </a:r>
            <a:endParaRPr lang="en-US" i="1" dirty="0" smtClean="0"/>
          </a:p>
          <a:p>
            <a:pPr marL="1314450" lvl="2" indent="-514350">
              <a:buAutoNum type="alphaLcPeriod"/>
            </a:pPr>
            <a:r>
              <a:rPr lang="en-US" i="1" dirty="0" err="1" smtClean="0"/>
              <a:t>Jika</a:t>
            </a:r>
            <a:r>
              <a:rPr lang="en-US" i="1" dirty="0" smtClean="0"/>
              <a:t> </a:t>
            </a:r>
            <a:r>
              <a:rPr lang="en-US" i="1" dirty="0" err="1" smtClean="0"/>
              <a:t>digunakan</a:t>
            </a:r>
            <a:r>
              <a:rPr lang="en-US" i="1" dirty="0" smtClean="0"/>
              <a:t>, </a:t>
            </a:r>
            <a:r>
              <a:rPr lang="en-US" i="1" dirty="0" err="1" smtClean="0"/>
              <a:t>maka</a:t>
            </a:r>
            <a:r>
              <a:rPr lang="en-US" i="1" dirty="0" smtClean="0"/>
              <a:t> </a:t>
            </a:r>
            <a:r>
              <a:rPr lang="en-US" i="1" dirty="0" err="1" smtClean="0"/>
              <a:t>kuantitas</a:t>
            </a:r>
            <a:r>
              <a:rPr lang="en-US" i="1" dirty="0" smtClean="0"/>
              <a:t> / </a:t>
            </a:r>
            <a:r>
              <a:rPr lang="en-US" i="1" dirty="0" err="1" smtClean="0"/>
              <a:t>kualitas</a:t>
            </a:r>
            <a:r>
              <a:rPr lang="en-US" i="1" dirty="0" smtClean="0"/>
              <a:t> </a:t>
            </a:r>
            <a:r>
              <a:rPr lang="en-US" i="1" dirty="0" err="1" smtClean="0"/>
              <a:t>akan</a:t>
            </a:r>
            <a:r>
              <a:rPr lang="en-US" i="1" dirty="0" smtClean="0"/>
              <a:t> </a:t>
            </a:r>
            <a:r>
              <a:rPr lang="en-US" i="1" dirty="0" err="1" smtClean="0"/>
              <a:t>menyusut</a:t>
            </a:r>
            <a:endParaRPr lang="en-US" i="1" dirty="0" smtClean="0"/>
          </a:p>
          <a:p>
            <a:pPr marL="514350" indent="-514350">
              <a:buAutoNum type="arabicPeriod"/>
            </a:pPr>
            <a:endParaRPr lang="en-US" i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i="1" dirty="0" smtClean="0"/>
              <a:t>Software (</a:t>
            </a:r>
            <a:r>
              <a:rPr lang="en-US" i="1" dirty="0" err="1" smtClean="0"/>
              <a:t>sudah</a:t>
            </a:r>
            <a:r>
              <a:rPr lang="en-US" i="1" dirty="0" smtClean="0"/>
              <a:t> </a:t>
            </a:r>
            <a:r>
              <a:rPr lang="en-US" i="1" dirty="0" err="1" smtClean="0"/>
              <a:t>jelas</a:t>
            </a:r>
            <a:r>
              <a:rPr lang="en-US" i="1" dirty="0" smtClean="0"/>
              <a:t>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i="1" dirty="0" err="1" smtClean="0"/>
              <a:t>Konstruksi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Pengerjaan</a:t>
            </a:r>
            <a:r>
              <a:rPr lang="en-US" i="1" dirty="0" smtClean="0"/>
              <a:t> (KDP)</a:t>
            </a:r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KDP </a:t>
            </a:r>
            <a:r>
              <a:rPr lang="en-US" i="1" dirty="0" err="1" smtClean="0"/>
              <a:t>adalah</a:t>
            </a:r>
            <a:r>
              <a:rPr lang="en-US" i="1" dirty="0" smtClean="0"/>
              <a:t> : </a:t>
            </a:r>
            <a:r>
              <a:rPr lang="en-US" i="1" dirty="0" err="1" smtClean="0"/>
              <a:t>aset</a:t>
            </a:r>
            <a:r>
              <a:rPr lang="en-US" i="1" dirty="0" smtClean="0"/>
              <a:t> yang </a:t>
            </a:r>
            <a:r>
              <a:rPr lang="en-US" i="1" dirty="0" err="1" smtClean="0"/>
              <a:t>sedang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proses</a:t>
            </a:r>
            <a:r>
              <a:rPr lang="en-US" i="1" dirty="0" smtClean="0"/>
              <a:t> </a:t>
            </a:r>
            <a:r>
              <a:rPr lang="en-US" i="1" dirty="0" err="1" smtClean="0"/>
              <a:t>pembangunan</a:t>
            </a:r>
            <a:r>
              <a:rPr lang="en-US" i="1" dirty="0" smtClean="0"/>
              <a:t> </a:t>
            </a:r>
            <a:r>
              <a:rPr lang="en-US" i="1" dirty="0" err="1" smtClean="0"/>
              <a:t>atau</a:t>
            </a:r>
            <a:r>
              <a:rPr lang="en-US" i="1" dirty="0" smtClean="0"/>
              <a:t> </a:t>
            </a:r>
            <a:r>
              <a:rPr lang="en-US" i="1" dirty="0" err="1" smtClean="0"/>
              <a:t>proses</a:t>
            </a:r>
            <a:r>
              <a:rPr lang="en-US" i="1" dirty="0" smtClean="0"/>
              <a:t> </a:t>
            </a:r>
            <a:r>
              <a:rPr lang="en-US" i="1" dirty="0" err="1" smtClean="0"/>
              <a:t>perolehannya</a:t>
            </a:r>
            <a:r>
              <a:rPr lang="en-US" i="1" dirty="0" smtClean="0"/>
              <a:t> </a:t>
            </a:r>
            <a:r>
              <a:rPr lang="en-US" i="1" dirty="0" err="1" smtClean="0"/>
              <a:t>belum</a:t>
            </a:r>
            <a:r>
              <a:rPr lang="en-US" i="1" dirty="0" smtClean="0"/>
              <a:t> </a:t>
            </a:r>
            <a:r>
              <a:rPr lang="en-US" i="1" dirty="0" err="1" smtClean="0"/>
              <a:t>selesai</a:t>
            </a:r>
            <a:r>
              <a:rPr lang="en-US" i="1" dirty="0" smtClean="0"/>
              <a:t> </a:t>
            </a:r>
            <a:r>
              <a:rPr lang="en-US" i="1" dirty="0" err="1" smtClean="0"/>
              <a:t>pada</a:t>
            </a:r>
            <a:r>
              <a:rPr lang="en-US" i="1" dirty="0" smtClean="0"/>
              <a:t> </a:t>
            </a:r>
            <a:r>
              <a:rPr lang="en-US" i="1" dirty="0" err="1" smtClean="0"/>
              <a:t>saat</a:t>
            </a:r>
            <a:r>
              <a:rPr lang="en-US" i="1" dirty="0" smtClean="0"/>
              <a:t> </a:t>
            </a:r>
            <a:r>
              <a:rPr lang="en-US" i="1" dirty="0" err="1" smtClean="0"/>
              <a:t>akhir</a:t>
            </a:r>
            <a:r>
              <a:rPr lang="en-US" i="1" dirty="0" smtClean="0"/>
              <a:t> </a:t>
            </a:r>
            <a:r>
              <a:rPr lang="en-US" i="1" dirty="0" err="1" smtClean="0"/>
              <a:t>periode</a:t>
            </a:r>
            <a:r>
              <a:rPr lang="en-US" i="1" dirty="0" smtClean="0"/>
              <a:t> </a:t>
            </a:r>
            <a:r>
              <a:rPr lang="en-US" i="1" dirty="0" err="1" smtClean="0"/>
              <a:t>akuntansi</a:t>
            </a:r>
            <a:r>
              <a:rPr lang="en-US" i="1" dirty="0" smtClean="0"/>
              <a:t>.</a:t>
            </a:r>
          </a:p>
          <a:p>
            <a:pPr marL="514350" indent="-514350">
              <a:buNone/>
            </a:pPr>
            <a:endParaRPr lang="en-US" i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 </a:t>
            </a:r>
            <a:r>
              <a:rPr lang="en-US" dirty="0" err="1" smtClean="0"/>
              <a:t>Lainnya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Soft file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,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, </a:t>
            </a:r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, </a:t>
            </a:r>
            <a:r>
              <a:rPr lang="en-US" dirty="0" err="1" smtClean="0"/>
              <a:t>Temuan</a:t>
            </a:r>
            <a:r>
              <a:rPr lang="en-US" dirty="0" smtClean="0"/>
              <a:t> BPK, BA </a:t>
            </a:r>
            <a:r>
              <a:rPr lang="en-US" dirty="0" err="1" smtClean="0"/>
              <a:t>pengecekan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BAST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unduh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www.masagung.staff.uns.ac.id/</a:t>
            </a:r>
            <a:endParaRPr lang="en-US" dirty="0" smtClean="0"/>
          </a:p>
          <a:p>
            <a:r>
              <a:rPr lang="en-US" dirty="0" err="1" smtClean="0"/>
              <a:t>Softfile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mohon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email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smtClean="0"/>
              <a:t>: </a:t>
            </a:r>
            <a:r>
              <a:rPr lang="en-US" dirty="0" smtClean="0">
                <a:hlinkClick r:id="rId3"/>
              </a:rPr>
              <a:t>lppm@uns.ac.id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cc : </a:t>
            </a:r>
            <a:r>
              <a:rPr lang="en-US" dirty="0" smtClean="0">
                <a:hlinkClick r:id="rId4"/>
              </a:rPr>
              <a:t>widyoagung@gmail.com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/>
              <a:t>Sekiranya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menghubungi</a:t>
            </a:r>
            <a:r>
              <a:rPr lang="en-US" dirty="0"/>
              <a:t> : </a:t>
            </a:r>
            <a:r>
              <a:rPr lang="en-US" dirty="0" err="1"/>
              <a:t>Widyo</a:t>
            </a:r>
            <a:r>
              <a:rPr lang="en-US" dirty="0"/>
              <a:t> </a:t>
            </a:r>
            <a:r>
              <a:rPr lang="en-US" dirty="0" err="1"/>
              <a:t>Agung</a:t>
            </a:r>
            <a:r>
              <a:rPr lang="en-US" dirty="0"/>
              <a:t> </a:t>
            </a:r>
            <a:r>
              <a:rPr lang="en-US" dirty="0" err="1" smtClean="0"/>
              <a:t>Nugroho</a:t>
            </a:r>
            <a:r>
              <a:rPr lang="en-US" dirty="0" smtClean="0"/>
              <a:t> – </a:t>
            </a:r>
            <a:r>
              <a:rPr lang="en-US" dirty="0" smtClean="0"/>
              <a:t>Bag. </a:t>
            </a:r>
            <a:r>
              <a:rPr lang="en-US" dirty="0" err="1" smtClean="0"/>
              <a:t>Perlengkapan</a:t>
            </a:r>
            <a:r>
              <a:rPr lang="en-US" dirty="0" smtClean="0"/>
              <a:t> (</a:t>
            </a:r>
            <a:r>
              <a:rPr lang="en-US" dirty="0" smtClean="0"/>
              <a:t>081.5678.115.81</a:t>
            </a:r>
            <a:r>
              <a:rPr lang="en-US" dirty="0"/>
              <a:t>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3308</TotalTime>
  <Words>237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PETUNJUK PENGISIAN</vt:lpstr>
      <vt:lpstr>Langkah – Langkah Penyelesaian Temuan BPK</vt:lpstr>
      <vt:lpstr>Petunjuk Pengisian Daftar Rincian Barang - 1</vt:lpstr>
      <vt:lpstr>Petunjuk Pengisian Daftar Rincian Barang - 2</vt:lpstr>
      <vt:lpstr>Petunjuk Pengisian Daftar Rincian Barang - 3</vt:lpstr>
      <vt:lpstr>Penjelasan Tentang Kriteria Barang - 1</vt:lpstr>
      <vt:lpstr>Penjelasan Tentang Kriteria Barang - 2</vt:lpstr>
      <vt:lpstr>Hal Lainnya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PETUNJUK PENGISIAN</dc:title>
  <dc:creator>user</dc:creator>
  <cp:lastModifiedBy>user</cp:lastModifiedBy>
  <cp:revision>31</cp:revision>
  <dcterms:created xsi:type="dcterms:W3CDTF">2015-04-30T06:44:14Z</dcterms:created>
  <dcterms:modified xsi:type="dcterms:W3CDTF">2015-06-16T07:53:06Z</dcterms:modified>
</cp:coreProperties>
</file>