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B0D6-FC79-40AD-BCD1-90AC89EE422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D63E5-FD56-44A6-AED5-84930B5D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staff.uns.ac.i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rmonolpp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–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barangnya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operator SIMAK BMN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satker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BA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Operator SIMAK BMN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BAST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LPPM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BAST </a:t>
            </a:r>
            <a:r>
              <a:rPr lang="en-US" dirty="0" err="1" smtClean="0"/>
              <a:t>penyerahan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),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per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Total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perkalian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Satuan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isi</a:t>
            </a:r>
            <a:r>
              <a:rPr lang="en-US" i="1" dirty="0" smtClean="0"/>
              <a:t> </a:t>
            </a:r>
            <a:r>
              <a:rPr lang="en-US" i="1" dirty="0" err="1" smtClean="0"/>
              <a:t>merk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 </a:t>
            </a:r>
            <a:r>
              <a:rPr lang="en-US" i="1" dirty="0" err="1" smtClean="0"/>
              <a:t>spesifikasi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dibedakan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4 </a:t>
            </a:r>
            <a:r>
              <a:rPr lang="en-US" i="1" dirty="0" err="1" smtClean="0"/>
              <a:t>yaitu</a:t>
            </a:r>
            <a:r>
              <a:rPr lang="en-US" i="1" dirty="0" smtClean="0"/>
              <a:t> : 1. </a:t>
            </a:r>
            <a:r>
              <a:rPr lang="en-US" i="1" dirty="0" err="1" smtClean="0"/>
              <a:t>Inventaris</a:t>
            </a:r>
            <a:r>
              <a:rPr lang="en-US" i="1" dirty="0" smtClean="0"/>
              <a:t>/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r>
              <a:rPr lang="en-US" i="1" dirty="0" smtClean="0"/>
              <a:t> ; 2.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r>
              <a:rPr lang="en-US" i="1" dirty="0" smtClean="0"/>
              <a:t> ; 3. Software 4. </a:t>
            </a: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. </a:t>
            </a:r>
            <a:r>
              <a:rPr lang="en-US" i="1" dirty="0" err="1" smtClean="0"/>
              <a:t>Penjelasan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r>
              <a:rPr lang="en-US" i="1" dirty="0" smtClean="0"/>
              <a:t> 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dijelaskan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slide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belakang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Di UNS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UNS</a:t>
            </a:r>
          </a:p>
          <a:p>
            <a:pPr marL="1314450" lvl="2" indent="-514350">
              <a:buFont typeface="+mj-lt"/>
              <a:buAutoNum type="alphaLcPeriod" startAt="2"/>
            </a:pPr>
            <a:r>
              <a:rPr lang="en-US" dirty="0" smtClean="0"/>
              <a:t>Di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Font typeface="+mj-lt"/>
              <a:buAutoNum type="alphaLcPeriod" startAt="3"/>
            </a:pP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spesifik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keberadaan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endParaRPr lang="en-US" i="1" dirty="0" smtClean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BMN (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Negara)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/ 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Bertujuan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menunjang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operasional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digunakan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 </a:t>
            </a:r>
            <a:r>
              <a:rPr lang="en-US" i="1" dirty="0" err="1" smtClean="0"/>
              <a:t>kuantitas</a:t>
            </a:r>
            <a:r>
              <a:rPr lang="en-US" i="1" dirty="0" smtClean="0"/>
              <a:t> / </a:t>
            </a:r>
            <a:r>
              <a:rPr lang="en-US" i="1" dirty="0" err="1" smtClean="0"/>
              <a:t>kualitas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menyusut</a:t>
            </a:r>
            <a:endParaRPr lang="en-US" i="1" dirty="0" smtClean="0"/>
          </a:p>
          <a:p>
            <a:pPr marL="514350" indent="-514350">
              <a:buAutoNum type="arabicPeriod"/>
            </a:pPr>
            <a:endParaRPr lang="en-US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 smtClean="0"/>
              <a:t>Software (</a:t>
            </a:r>
            <a:r>
              <a:rPr lang="en-US" i="1" dirty="0" err="1" smtClean="0"/>
              <a:t>sudah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i="1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 (KDP)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KDP </a:t>
            </a:r>
            <a:r>
              <a:rPr lang="en-US" i="1" dirty="0" err="1" smtClean="0"/>
              <a:t>adalah</a:t>
            </a:r>
            <a:r>
              <a:rPr lang="en-US" i="1" dirty="0" smtClean="0"/>
              <a:t> : </a:t>
            </a:r>
            <a:r>
              <a:rPr lang="en-US" i="1" dirty="0" err="1" smtClean="0"/>
              <a:t>aset</a:t>
            </a:r>
            <a:r>
              <a:rPr lang="en-US" i="1" dirty="0" smtClean="0"/>
              <a:t> yang </a:t>
            </a:r>
            <a:r>
              <a:rPr lang="en-US" i="1" dirty="0" err="1" smtClean="0"/>
              <a:t>sedang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pembangunan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perolehannya</a:t>
            </a:r>
            <a:r>
              <a:rPr lang="en-US" i="1" dirty="0" smtClean="0"/>
              <a:t> </a:t>
            </a:r>
            <a:r>
              <a:rPr lang="en-US" i="1" dirty="0" err="1" smtClean="0"/>
              <a:t>belum</a:t>
            </a:r>
            <a:r>
              <a:rPr lang="en-US" i="1" dirty="0" smtClean="0"/>
              <a:t> </a:t>
            </a:r>
            <a:r>
              <a:rPr lang="en-US" i="1" dirty="0" err="1" smtClean="0"/>
              <a:t>selesai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saat</a:t>
            </a:r>
            <a:r>
              <a:rPr lang="en-US" i="1" dirty="0" smtClean="0"/>
              <a:t> </a:t>
            </a:r>
            <a:r>
              <a:rPr lang="en-US" i="1" dirty="0" err="1" smtClean="0"/>
              <a:t>akhir</a:t>
            </a:r>
            <a:r>
              <a:rPr lang="en-US" i="1" dirty="0" smtClean="0"/>
              <a:t> </a:t>
            </a:r>
            <a:r>
              <a:rPr lang="en-US" i="1" dirty="0" err="1" smtClean="0"/>
              <a:t>periode</a:t>
            </a:r>
            <a:r>
              <a:rPr lang="en-US" i="1" dirty="0" smtClean="0"/>
              <a:t> </a:t>
            </a:r>
            <a:r>
              <a:rPr lang="en-US" i="1" dirty="0" err="1" smtClean="0"/>
              <a:t>akuntansi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Soft file </a:t>
            </a:r>
            <a:r>
              <a:rPr lang="en-US" sz="3400" dirty="0" err="1" smtClean="0"/>
              <a:t>konsep</a:t>
            </a:r>
            <a:r>
              <a:rPr lang="en-US" sz="3400" dirty="0" smtClean="0"/>
              <a:t>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laporan</a:t>
            </a:r>
            <a:r>
              <a:rPr lang="en-US" sz="3400" dirty="0" smtClean="0"/>
              <a:t>,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daftar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smtClean="0"/>
              <a:t>, </a:t>
            </a:r>
            <a:r>
              <a:rPr lang="en-US" sz="3400" dirty="0" err="1" smtClean="0"/>
              <a:t>Petunjuk</a:t>
            </a:r>
            <a:r>
              <a:rPr lang="en-US" sz="3400" dirty="0" smtClean="0"/>
              <a:t> </a:t>
            </a:r>
            <a:r>
              <a:rPr lang="en-US" sz="3400" dirty="0" err="1" smtClean="0"/>
              <a:t>pengisian</a:t>
            </a:r>
            <a:r>
              <a:rPr lang="en-US" sz="3400" dirty="0" smtClean="0"/>
              <a:t>, </a:t>
            </a:r>
            <a:r>
              <a:rPr lang="en-US" sz="3400" dirty="0" err="1" smtClean="0"/>
              <a:t>Temuan</a:t>
            </a:r>
            <a:r>
              <a:rPr lang="en-US" sz="3400" dirty="0" smtClean="0"/>
              <a:t> BPK, BA </a:t>
            </a:r>
            <a:r>
              <a:rPr lang="en-US" sz="3400" dirty="0" err="1" smtClean="0"/>
              <a:t>pengecekan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BAST </a:t>
            </a:r>
            <a:r>
              <a:rPr lang="en-US" sz="3400" dirty="0" err="1" smtClean="0"/>
              <a:t>ke</a:t>
            </a:r>
            <a:r>
              <a:rPr lang="en-US" sz="3400" dirty="0" smtClean="0"/>
              <a:t> </a:t>
            </a:r>
            <a:r>
              <a:rPr lang="en-US" sz="3400" dirty="0" err="1" smtClean="0"/>
              <a:t>Masyarakat</a:t>
            </a:r>
            <a:r>
              <a:rPr lang="en-US" sz="3400" dirty="0" smtClean="0"/>
              <a:t> </a:t>
            </a:r>
            <a:r>
              <a:rPr lang="en-US" sz="3400" dirty="0" err="1" smtClean="0"/>
              <a:t>dapat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unduh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smtClean="0">
                <a:hlinkClick r:id="rId2"/>
              </a:rPr>
              <a:t>www.masagung.staff.uns.ac.id/</a:t>
            </a:r>
            <a:endParaRPr lang="en-US" sz="3400" dirty="0" smtClean="0"/>
          </a:p>
          <a:p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peneliti</a:t>
            </a:r>
            <a:r>
              <a:rPr lang="en-US" sz="3400" dirty="0" smtClean="0"/>
              <a:t> yang </a:t>
            </a:r>
            <a:r>
              <a:rPr lang="en-US" sz="3400" dirty="0" err="1" smtClean="0"/>
              <a:t>membuat</a:t>
            </a:r>
            <a:r>
              <a:rPr lang="en-US" sz="3400" dirty="0" smtClean="0"/>
              <a:t> </a:t>
            </a:r>
            <a:r>
              <a:rPr lang="en-US" sz="3400" dirty="0" err="1" smtClean="0"/>
              <a:t>penelitian</a:t>
            </a:r>
            <a:r>
              <a:rPr lang="en-US" sz="3400" dirty="0" smtClean="0"/>
              <a:t> </a:t>
            </a:r>
            <a:r>
              <a:rPr lang="en-US" sz="3400" dirty="0" err="1" smtClean="0"/>
              <a:t>lebih</a:t>
            </a:r>
            <a:r>
              <a:rPr lang="en-US" sz="3400" dirty="0" smtClean="0"/>
              <a:t> </a:t>
            </a:r>
            <a:r>
              <a:rPr lang="en-US" sz="3400" dirty="0" err="1" smtClean="0"/>
              <a:t>dari</a:t>
            </a:r>
            <a:r>
              <a:rPr lang="en-US" sz="3400" dirty="0" smtClean="0"/>
              <a:t> 1,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dijelaskan</a:t>
            </a:r>
            <a:r>
              <a:rPr lang="en-US" sz="3400" dirty="0" smtClean="0"/>
              <a:t> </a:t>
            </a:r>
            <a:r>
              <a:rPr lang="en-US" sz="3400" dirty="0" err="1" smtClean="0"/>
              <a:t>pada</a:t>
            </a:r>
            <a:r>
              <a:rPr lang="en-US" sz="3400" dirty="0" smtClean="0"/>
              <a:t>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barang</a:t>
            </a:r>
            <a:r>
              <a:rPr lang="en-US" sz="3400" dirty="0" err="1" smtClean="0"/>
              <a:t>nya</a:t>
            </a:r>
            <a:r>
              <a:rPr lang="en-US" sz="3400" dirty="0" smtClean="0"/>
              <a:t> </a:t>
            </a:r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diklasifikasikan</a:t>
            </a:r>
            <a:r>
              <a:rPr lang="en-US" sz="3400" dirty="0" smtClean="0"/>
              <a:t> </a:t>
            </a:r>
            <a:r>
              <a:rPr lang="en-US" sz="3400" dirty="0" err="1" smtClean="0"/>
              <a:t>tersendiri</a:t>
            </a:r>
            <a:r>
              <a:rPr lang="en-US" sz="3400" dirty="0" smtClean="0"/>
              <a:t> (</a:t>
            </a:r>
            <a:r>
              <a:rPr lang="en-US" sz="3400" dirty="0" err="1" smtClean="0"/>
              <a:t>jangan</a:t>
            </a:r>
            <a:r>
              <a:rPr lang="en-US" sz="3400" dirty="0" smtClean="0"/>
              <a:t> </a:t>
            </a:r>
            <a:r>
              <a:rPr lang="en-US" sz="3400" dirty="0" err="1" smtClean="0"/>
              <a:t>digabung</a:t>
            </a:r>
            <a:r>
              <a:rPr lang="en-US" sz="3400" dirty="0" smtClean="0"/>
              <a:t>)</a:t>
            </a:r>
            <a:endParaRPr lang="en-US" sz="3400" dirty="0" smtClean="0"/>
          </a:p>
          <a:p>
            <a:r>
              <a:rPr lang="en-US" sz="3400" dirty="0" smtClean="0"/>
              <a:t>Soft file </a:t>
            </a:r>
            <a:r>
              <a:rPr lang="en-US" sz="3400" dirty="0" err="1" smtClean="0"/>
              <a:t>surat</a:t>
            </a:r>
            <a:r>
              <a:rPr lang="en-US" sz="3400" dirty="0" smtClean="0"/>
              <a:t> </a:t>
            </a:r>
            <a:r>
              <a:rPr lang="en-US" sz="3400" dirty="0" err="1" smtClean="0"/>
              <a:t>laporan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lampiran</a:t>
            </a:r>
            <a:r>
              <a:rPr lang="en-US" sz="3400" dirty="0" smtClean="0"/>
              <a:t>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email </a:t>
            </a:r>
            <a:r>
              <a:rPr lang="en-US" sz="3400" dirty="0" err="1" smtClean="0"/>
              <a:t>ke</a:t>
            </a:r>
            <a:r>
              <a:rPr lang="en-US" sz="3400" dirty="0" smtClean="0"/>
              <a:t> : </a:t>
            </a:r>
            <a:r>
              <a:rPr lang="en-US" sz="3400" dirty="0" smtClean="0">
                <a:hlinkClick r:id="rId3"/>
              </a:rPr>
              <a:t>widyoagung@gmail.com</a:t>
            </a:r>
            <a:r>
              <a:rPr lang="en-US" sz="3400" dirty="0" smtClean="0"/>
              <a:t>   </a:t>
            </a:r>
            <a:r>
              <a:rPr lang="en-US" sz="3400" dirty="0" smtClean="0"/>
              <a:t>cc : </a:t>
            </a:r>
            <a:r>
              <a:rPr lang="en-US" sz="3400" dirty="0" smtClean="0">
                <a:hlinkClick r:id="rId4"/>
              </a:rPr>
              <a:t>darmonolppm@gmail.com</a:t>
            </a:r>
            <a:r>
              <a:rPr lang="en-US" sz="3400" dirty="0" smtClean="0"/>
              <a:t>. </a:t>
            </a:r>
          </a:p>
          <a:p>
            <a:pPr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Setelah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email </a:t>
            </a:r>
            <a:r>
              <a:rPr lang="en-US" sz="3400" dirty="0" err="1" smtClean="0"/>
              <a:t>mohon</a:t>
            </a:r>
            <a:r>
              <a:rPr lang="en-US" sz="3400" dirty="0" smtClean="0"/>
              <a:t> </a:t>
            </a:r>
            <a:r>
              <a:rPr lang="en-US" sz="3400" dirty="0" err="1" smtClean="0"/>
              <a:t>sms</a:t>
            </a:r>
            <a:r>
              <a:rPr lang="en-US" sz="3400" dirty="0" smtClean="0"/>
              <a:t>/</a:t>
            </a:r>
            <a:r>
              <a:rPr lang="en-US" sz="3400" dirty="0" err="1" smtClean="0"/>
              <a:t>whatssap</a:t>
            </a:r>
            <a:r>
              <a:rPr lang="en-US" sz="3400" dirty="0" smtClean="0"/>
              <a:t> </a:t>
            </a:r>
            <a:r>
              <a:rPr lang="en-US" sz="3400" dirty="0" err="1" smtClean="0"/>
              <a:t>ke</a:t>
            </a:r>
            <a:r>
              <a:rPr lang="en-US" sz="3400" dirty="0" smtClean="0"/>
              <a:t> </a:t>
            </a:r>
            <a:r>
              <a:rPr lang="en-US" sz="3400" dirty="0" err="1" smtClean="0"/>
              <a:t>nomor</a:t>
            </a:r>
            <a:r>
              <a:rPr lang="en-US" sz="3400" dirty="0" smtClean="0"/>
              <a:t> : 081567811581 </a:t>
            </a:r>
            <a:endParaRPr lang="en-US" sz="3400" dirty="0" smtClean="0"/>
          </a:p>
          <a:p>
            <a:r>
              <a:rPr lang="en-US" sz="3400" dirty="0" err="1"/>
              <a:t>Sekiranya</a:t>
            </a:r>
            <a:r>
              <a:rPr lang="en-US" sz="3400" dirty="0"/>
              <a:t> </a:t>
            </a:r>
            <a:r>
              <a:rPr lang="en-US" sz="3400" dirty="0" err="1"/>
              <a:t>memerlukan</a:t>
            </a:r>
            <a:r>
              <a:rPr lang="en-US" sz="3400" dirty="0"/>
              <a:t> </a:t>
            </a:r>
            <a:r>
              <a:rPr lang="en-US" sz="3400" dirty="0" err="1"/>
              <a:t>informasi</a:t>
            </a:r>
            <a:r>
              <a:rPr lang="en-US" sz="3400" dirty="0"/>
              <a:t>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lanjut</a:t>
            </a:r>
            <a:r>
              <a:rPr lang="en-US" sz="3400" dirty="0"/>
              <a:t> </a:t>
            </a:r>
            <a:r>
              <a:rPr lang="en-US" sz="3400" dirty="0" err="1"/>
              <a:t>dapat</a:t>
            </a:r>
            <a:r>
              <a:rPr lang="en-US" sz="3400" dirty="0"/>
              <a:t> </a:t>
            </a:r>
            <a:r>
              <a:rPr lang="en-US" sz="3400" dirty="0" err="1"/>
              <a:t>menghubungi</a:t>
            </a:r>
            <a:r>
              <a:rPr lang="en-US" sz="3400" dirty="0"/>
              <a:t> : </a:t>
            </a:r>
            <a:r>
              <a:rPr lang="en-US" sz="3400" dirty="0" err="1"/>
              <a:t>Widyo</a:t>
            </a:r>
            <a:r>
              <a:rPr lang="en-US" sz="3400" dirty="0"/>
              <a:t> </a:t>
            </a:r>
            <a:r>
              <a:rPr lang="en-US" sz="3400" dirty="0" err="1"/>
              <a:t>Agung</a:t>
            </a:r>
            <a:r>
              <a:rPr lang="en-US" sz="3400" dirty="0"/>
              <a:t> </a:t>
            </a:r>
            <a:r>
              <a:rPr lang="en-US" sz="3400" dirty="0" err="1" smtClean="0"/>
              <a:t>Nugroho</a:t>
            </a:r>
            <a:r>
              <a:rPr lang="en-US" sz="3400" dirty="0" smtClean="0"/>
              <a:t> – Bag. </a:t>
            </a:r>
            <a:r>
              <a:rPr lang="en-US" sz="3400" dirty="0" err="1" smtClean="0"/>
              <a:t>Perlengkapan</a:t>
            </a:r>
            <a:r>
              <a:rPr lang="en-US" sz="3400" dirty="0" smtClean="0"/>
              <a:t> (081.5678.115.81</a:t>
            </a:r>
            <a:r>
              <a:rPr lang="en-US" sz="3400" dirty="0"/>
              <a:t>)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3388</TotalTime>
  <Words>266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PETUNJUK PENGISIAN</vt:lpstr>
      <vt:lpstr>Langkah – Langkah Penyelesaian Temuan BPK</vt:lpstr>
      <vt:lpstr>Petunjuk Pengisian Daftar Rincian Barang - 1</vt:lpstr>
      <vt:lpstr>Petunjuk Pengisian Daftar Rincian Barang - 2</vt:lpstr>
      <vt:lpstr>Petunjuk Pengisian Daftar Rincian Barang - 3</vt:lpstr>
      <vt:lpstr>Penjelasan Tentang Kriteria Barang - 1</vt:lpstr>
      <vt:lpstr>Penjelasan Tentang Kriteria Barang - 2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34</cp:revision>
  <dcterms:created xsi:type="dcterms:W3CDTF">2015-04-30T06:44:14Z</dcterms:created>
  <dcterms:modified xsi:type="dcterms:W3CDTF">2015-06-17T02:08:31Z</dcterms:modified>
</cp:coreProperties>
</file>