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5"/>
  </p:handout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990158-1687-4658-B7FE-948C63E62831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0B586DA1-B322-489C-BB43-3D5723ABFE83}">
      <dgm:prSet phldrT="[Text]" custT="1"/>
      <dgm:spPr/>
      <dgm:t>
        <a:bodyPr/>
        <a:lstStyle/>
        <a:p>
          <a:r>
            <a:rPr lang="id-ID" sz="2800" dirty="0" smtClean="0"/>
            <a:t>Pengumpulan Informasi</a:t>
          </a:r>
          <a:endParaRPr lang="id-ID" sz="2800" dirty="0"/>
        </a:p>
      </dgm:t>
    </dgm:pt>
    <dgm:pt modelId="{9B43683E-0D92-454D-8B76-FB8EBE630841}" type="parTrans" cxnId="{B53042B8-491B-40D3-B4FA-FB9CFE32A230}">
      <dgm:prSet/>
      <dgm:spPr/>
      <dgm:t>
        <a:bodyPr/>
        <a:lstStyle/>
        <a:p>
          <a:endParaRPr lang="id-ID" sz="3600"/>
        </a:p>
      </dgm:t>
    </dgm:pt>
    <dgm:pt modelId="{9482B3B3-78D1-4D0E-AC3A-2426C0A40C0B}" type="sibTrans" cxnId="{B53042B8-491B-40D3-B4FA-FB9CFE32A230}">
      <dgm:prSet/>
      <dgm:spPr/>
      <dgm:t>
        <a:bodyPr/>
        <a:lstStyle/>
        <a:p>
          <a:endParaRPr lang="id-ID" sz="3600"/>
        </a:p>
      </dgm:t>
    </dgm:pt>
    <dgm:pt modelId="{34EE5D45-5396-45F2-B0D8-DFA5C4C449F8}">
      <dgm:prSet phldrT="[Text]" custT="1"/>
      <dgm:spPr/>
      <dgm:t>
        <a:bodyPr/>
        <a:lstStyle/>
        <a:p>
          <a:r>
            <a:rPr lang="id-ID" sz="1600" dirty="0" smtClean="0"/>
            <a:t>Data Objektif</a:t>
          </a:r>
          <a:endParaRPr lang="id-ID" sz="1600" dirty="0"/>
        </a:p>
      </dgm:t>
    </dgm:pt>
    <dgm:pt modelId="{F2BB5FAB-1B7C-40E8-9FE5-A03C4773BE8F}" type="parTrans" cxnId="{D936D702-7D71-4015-A729-45B6684A739B}">
      <dgm:prSet custT="1"/>
      <dgm:spPr/>
      <dgm:t>
        <a:bodyPr/>
        <a:lstStyle/>
        <a:p>
          <a:endParaRPr lang="id-ID" sz="1050"/>
        </a:p>
      </dgm:t>
    </dgm:pt>
    <dgm:pt modelId="{56179F98-CCD2-4507-9C7B-81623E032A78}" type="sibTrans" cxnId="{D936D702-7D71-4015-A729-45B6684A739B}">
      <dgm:prSet/>
      <dgm:spPr/>
      <dgm:t>
        <a:bodyPr/>
        <a:lstStyle/>
        <a:p>
          <a:endParaRPr lang="id-ID" sz="3600"/>
        </a:p>
      </dgm:t>
    </dgm:pt>
    <dgm:pt modelId="{A5B633B7-332B-4615-B750-BA17295358C8}">
      <dgm:prSet phldrT="[Text]" custT="1"/>
      <dgm:spPr/>
      <dgm:t>
        <a:bodyPr/>
        <a:lstStyle/>
        <a:p>
          <a:r>
            <a:rPr lang="id-ID" sz="1600" dirty="0" smtClean="0"/>
            <a:t>Skor tes intelegensi individual</a:t>
          </a:r>
          <a:endParaRPr lang="id-ID" sz="1600" dirty="0"/>
        </a:p>
      </dgm:t>
    </dgm:pt>
    <dgm:pt modelId="{A3F8BD67-EE87-4298-897A-E8C2F59F149E}" type="parTrans" cxnId="{28226584-7DFF-49C1-94D0-E04E1EEEAA63}">
      <dgm:prSet custT="1"/>
      <dgm:spPr/>
      <dgm:t>
        <a:bodyPr/>
        <a:lstStyle/>
        <a:p>
          <a:endParaRPr lang="id-ID" sz="1000"/>
        </a:p>
      </dgm:t>
    </dgm:pt>
    <dgm:pt modelId="{BD6874EC-542B-4D43-B53E-90F8597569F2}" type="sibTrans" cxnId="{28226584-7DFF-49C1-94D0-E04E1EEEAA63}">
      <dgm:prSet/>
      <dgm:spPr/>
      <dgm:t>
        <a:bodyPr/>
        <a:lstStyle/>
        <a:p>
          <a:endParaRPr lang="id-ID" sz="3600"/>
        </a:p>
      </dgm:t>
    </dgm:pt>
    <dgm:pt modelId="{A150AEF2-84D2-495B-9780-CBDE355C9E26}">
      <dgm:prSet phldrT="[Text]" custT="1"/>
      <dgm:spPr/>
      <dgm:t>
        <a:bodyPr/>
        <a:lstStyle/>
        <a:p>
          <a:r>
            <a:rPr lang="id-ID" sz="1600" dirty="0" smtClean="0"/>
            <a:t>Skor tes intelegensi kreatifitas</a:t>
          </a:r>
          <a:endParaRPr lang="id-ID" sz="1600" dirty="0"/>
        </a:p>
      </dgm:t>
    </dgm:pt>
    <dgm:pt modelId="{21BDA1F0-5123-45A4-98B9-C6D7E91AF1F4}" type="parTrans" cxnId="{9DC9F388-1997-4F98-B108-2C85C1889F3A}">
      <dgm:prSet custT="1"/>
      <dgm:spPr/>
      <dgm:t>
        <a:bodyPr/>
        <a:lstStyle/>
        <a:p>
          <a:endParaRPr lang="id-ID" sz="1050"/>
        </a:p>
      </dgm:t>
    </dgm:pt>
    <dgm:pt modelId="{0CB87625-E37D-4FFF-BBEF-B8FE7582B8D8}" type="sibTrans" cxnId="{9DC9F388-1997-4F98-B108-2C85C1889F3A}">
      <dgm:prSet/>
      <dgm:spPr/>
      <dgm:t>
        <a:bodyPr/>
        <a:lstStyle/>
        <a:p>
          <a:endParaRPr lang="id-ID" sz="3600"/>
        </a:p>
      </dgm:t>
    </dgm:pt>
    <dgm:pt modelId="{F1869808-9862-4F68-A67A-D1CE42410CBB}">
      <dgm:prSet phldrT="[Text]" custT="1"/>
      <dgm:spPr/>
      <dgm:t>
        <a:bodyPr/>
        <a:lstStyle/>
        <a:p>
          <a:r>
            <a:rPr lang="id-ID" sz="1600" dirty="0" smtClean="0"/>
            <a:t>Data Subjektif</a:t>
          </a:r>
          <a:endParaRPr lang="id-ID" sz="1600" dirty="0"/>
        </a:p>
      </dgm:t>
    </dgm:pt>
    <dgm:pt modelId="{EA484B20-541B-4031-9891-E379897D99CA}" type="parTrans" cxnId="{67DCB443-E788-4A23-ADD8-34077C00ED95}">
      <dgm:prSet custT="1"/>
      <dgm:spPr/>
      <dgm:t>
        <a:bodyPr/>
        <a:lstStyle/>
        <a:p>
          <a:endParaRPr lang="id-ID" sz="1200"/>
        </a:p>
      </dgm:t>
    </dgm:pt>
    <dgm:pt modelId="{6801DC80-EE3E-4C7B-B71D-99E77296F571}" type="sibTrans" cxnId="{67DCB443-E788-4A23-ADD8-34077C00ED95}">
      <dgm:prSet/>
      <dgm:spPr/>
      <dgm:t>
        <a:bodyPr/>
        <a:lstStyle/>
        <a:p>
          <a:endParaRPr lang="id-ID" sz="3600"/>
        </a:p>
      </dgm:t>
    </dgm:pt>
    <dgm:pt modelId="{18C10D2A-9AA3-4712-89FB-BE267AE204EC}">
      <dgm:prSet phldrT="[Text]" custT="1"/>
      <dgm:spPr/>
      <dgm:t>
        <a:bodyPr/>
        <a:lstStyle/>
        <a:p>
          <a:r>
            <a:rPr lang="id-ID" sz="1600" dirty="0" smtClean="0"/>
            <a:t>Ceklist perilaku</a:t>
          </a:r>
        </a:p>
      </dgm:t>
    </dgm:pt>
    <dgm:pt modelId="{F77C87FF-7449-4153-A75C-6D14FBDFF7AF}" type="parTrans" cxnId="{2031C1BA-ED40-4D9A-9310-A35C2005E539}">
      <dgm:prSet custT="1"/>
      <dgm:spPr/>
      <dgm:t>
        <a:bodyPr/>
        <a:lstStyle/>
        <a:p>
          <a:endParaRPr lang="id-ID" sz="1000"/>
        </a:p>
      </dgm:t>
    </dgm:pt>
    <dgm:pt modelId="{E10690AF-17FB-4C15-AF1A-5F355DDAD370}" type="sibTrans" cxnId="{2031C1BA-ED40-4D9A-9310-A35C2005E539}">
      <dgm:prSet/>
      <dgm:spPr/>
      <dgm:t>
        <a:bodyPr/>
        <a:lstStyle/>
        <a:p>
          <a:endParaRPr lang="id-ID" sz="3600"/>
        </a:p>
      </dgm:t>
    </dgm:pt>
    <dgm:pt modelId="{2275DF85-E010-493A-95E9-C334819B1C51}">
      <dgm:prSet phldrT="[Text]" custT="1"/>
      <dgm:spPr/>
      <dgm:t>
        <a:bodyPr/>
        <a:lstStyle/>
        <a:p>
          <a:r>
            <a:rPr lang="id-ID" sz="1600" dirty="0" smtClean="0"/>
            <a:t>Skor tes intelegensi kelompok</a:t>
          </a:r>
          <a:endParaRPr lang="id-ID" sz="1600" dirty="0"/>
        </a:p>
      </dgm:t>
    </dgm:pt>
    <dgm:pt modelId="{7BA60F7C-3015-4E91-8E14-928130506E5B}" type="parTrans" cxnId="{7FD42B31-9D57-4077-9D43-2BE0AE74C400}">
      <dgm:prSet custT="1"/>
      <dgm:spPr/>
      <dgm:t>
        <a:bodyPr/>
        <a:lstStyle/>
        <a:p>
          <a:endParaRPr lang="id-ID" sz="1000"/>
        </a:p>
      </dgm:t>
    </dgm:pt>
    <dgm:pt modelId="{893D023D-631B-4766-95DC-95702DFF0631}" type="sibTrans" cxnId="{7FD42B31-9D57-4077-9D43-2BE0AE74C400}">
      <dgm:prSet/>
      <dgm:spPr/>
      <dgm:t>
        <a:bodyPr/>
        <a:lstStyle/>
        <a:p>
          <a:endParaRPr lang="id-ID" sz="3600"/>
        </a:p>
      </dgm:t>
    </dgm:pt>
    <dgm:pt modelId="{2A456BE9-3063-4B5A-8180-0E27A0615205}">
      <dgm:prSet phldrT="[Text]" custT="1"/>
      <dgm:spPr/>
      <dgm:t>
        <a:bodyPr/>
        <a:lstStyle/>
        <a:p>
          <a:r>
            <a:rPr lang="id-ID" sz="1600" dirty="0" smtClean="0"/>
            <a:t>Skor tes intelegensi prestatif</a:t>
          </a:r>
          <a:endParaRPr lang="id-ID" sz="1600" dirty="0"/>
        </a:p>
      </dgm:t>
    </dgm:pt>
    <dgm:pt modelId="{47A63D9D-39CD-461B-96FE-7318425E4FE1}" type="parTrans" cxnId="{E1B4520D-2A61-4836-AB74-D6E9A8877A5B}">
      <dgm:prSet custT="1"/>
      <dgm:spPr/>
      <dgm:t>
        <a:bodyPr/>
        <a:lstStyle/>
        <a:p>
          <a:endParaRPr lang="id-ID" sz="1000"/>
        </a:p>
      </dgm:t>
    </dgm:pt>
    <dgm:pt modelId="{2AAFFE52-7575-414A-BDB4-5F1D32B92648}" type="sibTrans" cxnId="{E1B4520D-2A61-4836-AB74-D6E9A8877A5B}">
      <dgm:prSet/>
      <dgm:spPr/>
      <dgm:t>
        <a:bodyPr/>
        <a:lstStyle/>
        <a:p>
          <a:endParaRPr lang="id-ID" sz="3600"/>
        </a:p>
      </dgm:t>
    </dgm:pt>
    <dgm:pt modelId="{7A58CB3B-1216-46D5-B04A-8E599CC0DAE9}">
      <dgm:prSet phldrT="[Text]" custT="1"/>
      <dgm:spPr/>
      <dgm:t>
        <a:bodyPr/>
        <a:lstStyle/>
        <a:p>
          <a:r>
            <a:rPr lang="id-ID" sz="1600" dirty="0" smtClean="0"/>
            <a:t>Skor tes intelegensi akademik</a:t>
          </a:r>
          <a:endParaRPr lang="id-ID" sz="1600" dirty="0"/>
        </a:p>
      </dgm:t>
    </dgm:pt>
    <dgm:pt modelId="{4A0752A0-9E4E-4DAC-BDB8-A230DFA4A37B}" type="parTrans" cxnId="{40F52711-C1AE-4B79-A621-F2E2735774D7}">
      <dgm:prSet custT="1"/>
      <dgm:spPr/>
      <dgm:t>
        <a:bodyPr/>
        <a:lstStyle/>
        <a:p>
          <a:endParaRPr lang="id-ID" sz="1000"/>
        </a:p>
      </dgm:t>
    </dgm:pt>
    <dgm:pt modelId="{C0984E9E-756E-4176-BC1B-E0FD30725DA0}" type="sibTrans" cxnId="{40F52711-C1AE-4B79-A621-F2E2735774D7}">
      <dgm:prSet/>
      <dgm:spPr/>
      <dgm:t>
        <a:bodyPr/>
        <a:lstStyle/>
        <a:p>
          <a:endParaRPr lang="id-ID" sz="3600"/>
        </a:p>
      </dgm:t>
    </dgm:pt>
    <dgm:pt modelId="{BE287AC2-DBBB-447D-BC90-654CB653F5ED}">
      <dgm:prSet phldrT="[Text]" custT="1"/>
      <dgm:spPr/>
      <dgm:t>
        <a:bodyPr/>
        <a:lstStyle/>
        <a:p>
          <a:r>
            <a:rPr lang="id-ID" sz="1600" dirty="0" smtClean="0"/>
            <a:t>Nominasi guru</a:t>
          </a:r>
        </a:p>
      </dgm:t>
    </dgm:pt>
    <dgm:pt modelId="{5AC3E5C5-105E-495E-8373-855C218CEED9}" type="parTrans" cxnId="{673D2614-9106-4562-AC57-DEA40EA8A2A4}">
      <dgm:prSet custT="1"/>
      <dgm:spPr/>
      <dgm:t>
        <a:bodyPr/>
        <a:lstStyle/>
        <a:p>
          <a:endParaRPr lang="id-ID" sz="1000"/>
        </a:p>
      </dgm:t>
    </dgm:pt>
    <dgm:pt modelId="{6310BBE5-93F3-401C-AD00-2FF2F64E2635}" type="sibTrans" cxnId="{673D2614-9106-4562-AC57-DEA40EA8A2A4}">
      <dgm:prSet/>
      <dgm:spPr/>
      <dgm:t>
        <a:bodyPr/>
        <a:lstStyle/>
        <a:p>
          <a:endParaRPr lang="id-ID" sz="3600"/>
        </a:p>
      </dgm:t>
    </dgm:pt>
    <dgm:pt modelId="{DE588EBD-DC24-448A-9887-BD32B22082BF}">
      <dgm:prSet phldrT="[Text]" custT="1"/>
      <dgm:spPr/>
      <dgm:t>
        <a:bodyPr/>
        <a:lstStyle/>
        <a:p>
          <a:r>
            <a:rPr lang="id-ID" sz="1600" dirty="0" smtClean="0"/>
            <a:t>Nominasi Orang Tua</a:t>
          </a:r>
        </a:p>
      </dgm:t>
    </dgm:pt>
    <dgm:pt modelId="{8CD5814B-677F-407C-B026-0FDBD2B69D60}" type="parTrans" cxnId="{082A16CE-DA94-4FC8-9C85-64BD0C67698D}">
      <dgm:prSet custT="1"/>
      <dgm:spPr/>
      <dgm:t>
        <a:bodyPr/>
        <a:lstStyle/>
        <a:p>
          <a:endParaRPr lang="id-ID" sz="1000"/>
        </a:p>
      </dgm:t>
    </dgm:pt>
    <dgm:pt modelId="{B32C7AE2-E809-439F-A103-8C9D00B86D21}" type="sibTrans" cxnId="{082A16CE-DA94-4FC8-9C85-64BD0C67698D}">
      <dgm:prSet/>
      <dgm:spPr/>
      <dgm:t>
        <a:bodyPr/>
        <a:lstStyle/>
        <a:p>
          <a:endParaRPr lang="id-ID" sz="3600"/>
        </a:p>
      </dgm:t>
    </dgm:pt>
    <dgm:pt modelId="{EEF3EBE7-6B5F-48AF-9914-6DEE80C6868B}">
      <dgm:prSet phldrT="[Text]" custT="1"/>
      <dgm:spPr/>
      <dgm:t>
        <a:bodyPr/>
        <a:lstStyle/>
        <a:p>
          <a:r>
            <a:rPr lang="id-ID" sz="1600" dirty="0" smtClean="0"/>
            <a:t>Nominasi temann sebaya</a:t>
          </a:r>
        </a:p>
      </dgm:t>
    </dgm:pt>
    <dgm:pt modelId="{D1C8F61B-1E8B-4F60-8540-C295F537FA6F}" type="parTrans" cxnId="{58811300-24D3-4076-BA75-45419C0D838B}">
      <dgm:prSet custT="1"/>
      <dgm:spPr/>
      <dgm:t>
        <a:bodyPr/>
        <a:lstStyle/>
        <a:p>
          <a:endParaRPr lang="id-ID" sz="1000"/>
        </a:p>
      </dgm:t>
    </dgm:pt>
    <dgm:pt modelId="{05C5D9CB-7633-490E-9405-F50902881B6C}" type="sibTrans" cxnId="{58811300-24D3-4076-BA75-45419C0D838B}">
      <dgm:prSet/>
      <dgm:spPr/>
      <dgm:t>
        <a:bodyPr/>
        <a:lstStyle/>
        <a:p>
          <a:endParaRPr lang="id-ID" sz="3600"/>
        </a:p>
      </dgm:t>
    </dgm:pt>
    <dgm:pt modelId="{E9ED1F9F-5B84-4432-8167-859A3FD9F333}" type="pres">
      <dgm:prSet presAssocID="{56990158-1687-4658-B7FE-948C63E6283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9DF00C8-83A8-4E3A-8A65-319F0AB863EA}" type="pres">
      <dgm:prSet presAssocID="{0B586DA1-B322-489C-BB43-3D5723ABFE83}" presName="root1" presStyleCnt="0"/>
      <dgm:spPr/>
    </dgm:pt>
    <dgm:pt modelId="{3A587617-43E2-4D34-9FBA-55157AEE9174}" type="pres">
      <dgm:prSet presAssocID="{0B586DA1-B322-489C-BB43-3D5723ABFE83}" presName="LevelOneTextNode" presStyleLbl="node0" presStyleIdx="0" presStyleCnt="1" custScaleX="219292" custScaleY="278245" custLinFactX="-31846" custLinFactNeighborX="-100000" custLinFactNeighborY="-77343">
        <dgm:presLayoutVars>
          <dgm:chPref val="3"/>
        </dgm:presLayoutVars>
      </dgm:prSet>
      <dgm:spPr/>
    </dgm:pt>
    <dgm:pt modelId="{9898377D-4A48-428B-BC57-4BCAD1491C71}" type="pres">
      <dgm:prSet presAssocID="{0B586DA1-B322-489C-BB43-3D5723ABFE83}" presName="level2hierChild" presStyleCnt="0"/>
      <dgm:spPr/>
    </dgm:pt>
    <dgm:pt modelId="{FC4EB0F0-21F0-4959-9255-E00C8D2B2967}" type="pres">
      <dgm:prSet presAssocID="{F2BB5FAB-1B7C-40E8-9FE5-A03C4773BE8F}" presName="conn2-1" presStyleLbl="parChTrans1D2" presStyleIdx="0" presStyleCnt="2"/>
      <dgm:spPr/>
    </dgm:pt>
    <dgm:pt modelId="{B391A401-A860-4987-A5EC-D33582FA36CC}" type="pres">
      <dgm:prSet presAssocID="{F2BB5FAB-1B7C-40E8-9FE5-A03C4773BE8F}" presName="connTx" presStyleLbl="parChTrans1D2" presStyleIdx="0" presStyleCnt="2"/>
      <dgm:spPr/>
    </dgm:pt>
    <dgm:pt modelId="{D861F7A6-5659-4635-8FF0-63B4AB62FFCF}" type="pres">
      <dgm:prSet presAssocID="{34EE5D45-5396-45F2-B0D8-DFA5C4C449F8}" presName="root2" presStyleCnt="0"/>
      <dgm:spPr/>
    </dgm:pt>
    <dgm:pt modelId="{DC66CCEA-48C0-47EC-9497-0D3958B3EEBE}" type="pres">
      <dgm:prSet presAssocID="{34EE5D45-5396-45F2-B0D8-DFA5C4C449F8}" presName="LevelTwoTextNode" presStyleLbl="node2" presStyleIdx="0" presStyleCnt="2" custLinFactNeighborX="-38064" custLinFactNeighborY="-76577">
        <dgm:presLayoutVars>
          <dgm:chPref val="3"/>
        </dgm:presLayoutVars>
      </dgm:prSet>
      <dgm:spPr/>
    </dgm:pt>
    <dgm:pt modelId="{E88FD90D-A4A0-45F0-871D-E112D08E972B}" type="pres">
      <dgm:prSet presAssocID="{34EE5D45-5396-45F2-B0D8-DFA5C4C449F8}" presName="level3hierChild" presStyleCnt="0"/>
      <dgm:spPr/>
    </dgm:pt>
    <dgm:pt modelId="{BDA0ED8E-FDEE-4838-84B4-0800C370BBBD}" type="pres">
      <dgm:prSet presAssocID="{A3F8BD67-EE87-4298-897A-E8C2F59F149E}" presName="conn2-1" presStyleLbl="parChTrans1D3" presStyleIdx="0" presStyleCnt="9"/>
      <dgm:spPr/>
    </dgm:pt>
    <dgm:pt modelId="{5DEDA547-E41A-44B8-AA31-1C9225D66802}" type="pres">
      <dgm:prSet presAssocID="{A3F8BD67-EE87-4298-897A-E8C2F59F149E}" presName="connTx" presStyleLbl="parChTrans1D3" presStyleIdx="0" presStyleCnt="9"/>
      <dgm:spPr/>
    </dgm:pt>
    <dgm:pt modelId="{AC396311-1D27-46FF-A06F-E3C65F8552F4}" type="pres">
      <dgm:prSet presAssocID="{A5B633B7-332B-4615-B750-BA17295358C8}" presName="root2" presStyleCnt="0"/>
      <dgm:spPr/>
    </dgm:pt>
    <dgm:pt modelId="{68CB3226-33FB-479A-B4B0-C89DDD7B2EC0}" type="pres">
      <dgm:prSet presAssocID="{A5B633B7-332B-4615-B750-BA17295358C8}" presName="LevelTwoTextNode" presStyleLbl="node3" presStyleIdx="0" presStyleCnt="9" custScaleX="171655">
        <dgm:presLayoutVars>
          <dgm:chPref val="3"/>
        </dgm:presLayoutVars>
      </dgm:prSet>
      <dgm:spPr/>
    </dgm:pt>
    <dgm:pt modelId="{18171903-947E-4FCC-929E-2A0F14392CD1}" type="pres">
      <dgm:prSet presAssocID="{A5B633B7-332B-4615-B750-BA17295358C8}" presName="level3hierChild" presStyleCnt="0"/>
      <dgm:spPr/>
    </dgm:pt>
    <dgm:pt modelId="{176B0A8B-141A-4A11-9766-71F9F45AF551}" type="pres">
      <dgm:prSet presAssocID="{7BA60F7C-3015-4E91-8E14-928130506E5B}" presName="conn2-1" presStyleLbl="parChTrans1D3" presStyleIdx="1" presStyleCnt="9"/>
      <dgm:spPr/>
    </dgm:pt>
    <dgm:pt modelId="{888B71B7-D625-4577-B908-34C279C2CF2D}" type="pres">
      <dgm:prSet presAssocID="{7BA60F7C-3015-4E91-8E14-928130506E5B}" presName="connTx" presStyleLbl="parChTrans1D3" presStyleIdx="1" presStyleCnt="9"/>
      <dgm:spPr/>
    </dgm:pt>
    <dgm:pt modelId="{8234FDCF-2781-443F-8548-C669815EA2AF}" type="pres">
      <dgm:prSet presAssocID="{2275DF85-E010-493A-95E9-C334819B1C51}" presName="root2" presStyleCnt="0"/>
      <dgm:spPr/>
    </dgm:pt>
    <dgm:pt modelId="{3C7E62DE-7B60-4A8F-97C9-D0193D84C97E}" type="pres">
      <dgm:prSet presAssocID="{2275DF85-E010-493A-95E9-C334819B1C51}" presName="LevelTwoTextNode" presStyleLbl="node3" presStyleIdx="1" presStyleCnt="9" custScaleX="178788">
        <dgm:presLayoutVars>
          <dgm:chPref val="3"/>
        </dgm:presLayoutVars>
      </dgm:prSet>
      <dgm:spPr/>
    </dgm:pt>
    <dgm:pt modelId="{0BB52B81-3447-4772-97DF-08BF71F8631B}" type="pres">
      <dgm:prSet presAssocID="{2275DF85-E010-493A-95E9-C334819B1C51}" presName="level3hierChild" presStyleCnt="0"/>
      <dgm:spPr/>
    </dgm:pt>
    <dgm:pt modelId="{776557DC-DA8C-4E73-80E9-415999DA69E1}" type="pres">
      <dgm:prSet presAssocID="{47A63D9D-39CD-461B-96FE-7318425E4FE1}" presName="conn2-1" presStyleLbl="parChTrans1D3" presStyleIdx="2" presStyleCnt="9"/>
      <dgm:spPr/>
    </dgm:pt>
    <dgm:pt modelId="{A275CFE4-11D1-42AE-AF23-8012C0B9E6B7}" type="pres">
      <dgm:prSet presAssocID="{47A63D9D-39CD-461B-96FE-7318425E4FE1}" presName="connTx" presStyleLbl="parChTrans1D3" presStyleIdx="2" presStyleCnt="9"/>
      <dgm:spPr/>
    </dgm:pt>
    <dgm:pt modelId="{D7FB12A7-272B-4975-A7F8-ADC1F566DC8A}" type="pres">
      <dgm:prSet presAssocID="{2A456BE9-3063-4B5A-8180-0E27A0615205}" presName="root2" presStyleCnt="0"/>
      <dgm:spPr/>
    </dgm:pt>
    <dgm:pt modelId="{226D3E13-A382-46B7-8EFF-559E588D8F18}" type="pres">
      <dgm:prSet presAssocID="{2A456BE9-3063-4B5A-8180-0E27A0615205}" presName="LevelTwoTextNode" presStyleLbl="node3" presStyleIdx="2" presStyleCnt="9" custScaleX="171655">
        <dgm:presLayoutVars>
          <dgm:chPref val="3"/>
        </dgm:presLayoutVars>
      </dgm:prSet>
      <dgm:spPr/>
    </dgm:pt>
    <dgm:pt modelId="{773D64CE-58DD-4066-9B09-6280489E0BE8}" type="pres">
      <dgm:prSet presAssocID="{2A456BE9-3063-4B5A-8180-0E27A0615205}" presName="level3hierChild" presStyleCnt="0"/>
      <dgm:spPr/>
    </dgm:pt>
    <dgm:pt modelId="{DCE4071D-EE6B-49CB-A4FA-E17E7D47AEB9}" type="pres">
      <dgm:prSet presAssocID="{4A0752A0-9E4E-4DAC-BDB8-A230DFA4A37B}" presName="conn2-1" presStyleLbl="parChTrans1D3" presStyleIdx="3" presStyleCnt="9"/>
      <dgm:spPr/>
    </dgm:pt>
    <dgm:pt modelId="{B7C2DB3E-C516-4587-BC96-6BE888C3DDFC}" type="pres">
      <dgm:prSet presAssocID="{4A0752A0-9E4E-4DAC-BDB8-A230DFA4A37B}" presName="connTx" presStyleLbl="parChTrans1D3" presStyleIdx="3" presStyleCnt="9"/>
      <dgm:spPr/>
    </dgm:pt>
    <dgm:pt modelId="{C152E56C-4B1B-4682-AE83-F2DC595EEC0F}" type="pres">
      <dgm:prSet presAssocID="{7A58CB3B-1216-46D5-B04A-8E599CC0DAE9}" presName="root2" presStyleCnt="0"/>
      <dgm:spPr/>
    </dgm:pt>
    <dgm:pt modelId="{B7FA78C7-F297-4772-86AD-E79EC0E8EAE3}" type="pres">
      <dgm:prSet presAssocID="{7A58CB3B-1216-46D5-B04A-8E599CC0DAE9}" presName="LevelTwoTextNode" presStyleLbl="node3" presStyleIdx="3" presStyleCnt="9" custScaleX="196674">
        <dgm:presLayoutVars>
          <dgm:chPref val="3"/>
        </dgm:presLayoutVars>
      </dgm:prSet>
      <dgm:spPr/>
    </dgm:pt>
    <dgm:pt modelId="{A30334E4-CDF5-40FC-B84C-58D3428C46A9}" type="pres">
      <dgm:prSet presAssocID="{7A58CB3B-1216-46D5-B04A-8E599CC0DAE9}" presName="level3hierChild" presStyleCnt="0"/>
      <dgm:spPr/>
    </dgm:pt>
    <dgm:pt modelId="{1E5AA9FB-6A66-43E2-B593-18D9844EFB00}" type="pres">
      <dgm:prSet presAssocID="{21BDA1F0-5123-45A4-98B9-C6D7E91AF1F4}" presName="conn2-1" presStyleLbl="parChTrans1D3" presStyleIdx="4" presStyleCnt="9"/>
      <dgm:spPr/>
    </dgm:pt>
    <dgm:pt modelId="{3A8C32F3-A3CC-4AF9-BFAB-470D0321835F}" type="pres">
      <dgm:prSet presAssocID="{21BDA1F0-5123-45A4-98B9-C6D7E91AF1F4}" presName="connTx" presStyleLbl="parChTrans1D3" presStyleIdx="4" presStyleCnt="9"/>
      <dgm:spPr/>
    </dgm:pt>
    <dgm:pt modelId="{A8789381-13B7-467C-8841-0D51EE389E07}" type="pres">
      <dgm:prSet presAssocID="{A150AEF2-84D2-495B-9780-CBDE355C9E26}" presName="root2" presStyleCnt="0"/>
      <dgm:spPr/>
    </dgm:pt>
    <dgm:pt modelId="{09B06BF9-9B1D-4974-85CF-BF61418247FA}" type="pres">
      <dgm:prSet presAssocID="{A150AEF2-84D2-495B-9780-CBDE355C9E26}" presName="LevelTwoTextNode" presStyleLbl="node3" presStyleIdx="4" presStyleCnt="9" custScaleX="171546">
        <dgm:presLayoutVars>
          <dgm:chPref val="3"/>
        </dgm:presLayoutVars>
      </dgm:prSet>
      <dgm:spPr/>
    </dgm:pt>
    <dgm:pt modelId="{B8CBA51B-E6E9-456A-AAE3-4DAB8C537606}" type="pres">
      <dgm:prSet presAssocID="{A150AEF2-84D2-495B-9780-CBDE355C9E26}" presName="level3hierChild" presStyleCnt="0"/>
      <dgm:spPr/>
    </dgm:pt>
    <dgm:pt modelId="{EE75E2C7-E712-4829-BA32-C698C5DD2867}" type="pres">
      <dgm:prSet presAssocID="{EA484B20-541B-4031-9891-E379897D99CA}" presName="conn2-1" presStyleLbl="parChTrans1D2" presStyleIdx="1" presStyleCnt="2"/>
      <dgm:spPr/>
    </dgm:pt>
    <dgm:pt modelId="{70F9420D-8AF5-41C8-88D0-4669F1470174}" type="pres">
      <dgm:prSet presAssocID="{EA484B20-541B-4031-9891-E379897D99CA}" presName="connTx" presStyleLbl="parChTrans1D2" presStyleIdx="1" presStyleCnt="2"/>
      <dgm:spPr/>
    </dgm:pt>
    <dgm:pt modelId="{ABB63E85-8559-4613-98C8-7E38DB38D19F}" type="pres">
      <dgm:prSet presAssocID="{F1869808-9862-4F68-A67A-D1CE42410CBB}" presName="root2" presStyleCnt="0"/>
      <dgm:spPr/>
    </dgm:pt>
    <dgm:pt modelId="{7AE5BB86-3AFC-422E-9A33-92127C25D8AA}" type="pres">
      <dgm:prSet presAssocID="{F1869808-9862-4F68-A67A-D1CE42410CBB}" presName="LevelTwoTextNode" presStyleLbl="node2" presStyleIdx="1" presStyleCnt="2" custLinFactNeighborX="313" custLinFactNeighborY="81368">
        <dgm:presLayoutVars>
          <dgm:chPref val="3"/>
        </dgm:presLayoutVars>
      </dgm:prSet>
      <dgm:spPr/>
    </dgm:pt>
    <dgm:pt modelId="{1C4EA397-A1F9-4565-BA41-408F144BF837}" type="pres">
      <dgm:prSet presAssocID="{F1869808-9862-4F68-A67A-D1CE42410CBB}" presName="level3hierChild" presStyleCnt="0"/>
      <dgm:spPr/>
    </dgm:pt>
    <dgm:pt modelId="{48A30ACA-9D53-45F7-B5EB-9AB312666011}" type="pres">
      <dgm:prSet presAssocID="{F77C87FF-7449-4153-A75C-6D14FBDFF7AF}" presName="conn2-1" presStyleLbl="parChTrans1D3" presStyleIdx="5" presStyleCnt="9"/>
      <dgm:spPr/>
    </dgm:pt>
    <dgm:pt modelId="{F14FC7C9-3470-4E98-B5FB-43E3697E441B}" type="pres">
      <dgm:prSet presAssocID="{F77C87FF-7449-4153-A75C-6D14FBDFF7AF}" presName="connTx" presStyleLbl="parChTrans1D3" presStyleIdx="5" presStyleCnt="9"/>
      <dgm:spPr/>
    </dgm:pt>
    <dgm:pt modelId="{28F7FA5D-8779-45A8-8CCE-545759BD46B8}" type="pres">
      <dgm:prSet presAssocID="{18C10D2A-9AA3-4712-89FB-BE267AE204EC}" presName="root2" presStyleCnt="0"/>
      <dgm:spPr/>
    </dgm:pt>
    <dgm:pt modelId="{39712CB6-79EA-4A1D-9E9C-F88596692D17}" type="pres">
      <dgm:prSet presAssocID="{18C10D2A-9AA3-4712-89FB-BE267AE204EC}" presName="LevelTwoTextNode" presStyleLbl="node3" presStyleIdx="5" presStyleCnt="9" custScaleX="123695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877C57DE-A969-4EBF-BDC2-633011195689}" type="pres">
      <dgm:prSet presAssocID="{18C10D2A-9AA3-4712-89FB-BE267AE204EC}" presName="level3hierChild" presStyleCnt="0"/>
      <dgm:spPr/>
    </dgm:pt>
    <dgm:pt modelId="{C30DF1A0-C719-4CF2-A100-45C480240A8E}" type="pres">
      <dgm:prSet presAssocID="{5AC3E5C5-105E-495E-8373-855C218CEED9}" presName="conn2-1" presStyleLbl="parChTrans1D3" presStyleIdx="6" presStyleCnt="9"/>
      <dgm:spPr/>
    </dgm:pt>
    <dgm:pt modelId="{AA6E85B4-F903-4433-821E-91B3CCEBA37A}" type="pres">
      <dgm:prSet presAssocID="{5AC3E5C5-105E-495E-8373-855C218CEED9}" presName="connTx" presStyleLbl="parChTrans1D3" presStyleIdx="6" presStyleCnt="9"/>
      <dgm:spPr/>
    </dgm:pt>
    <dgm:pt modelId="{8324DE8D-C06D-433B-8DE1-C75D19179B77}" type="pres">
      <dgm:prSet presAssocID="{BE287AC2-DBBB-447D-BC90-654CB653F5ED}" presName="root2" presStyleCnt="0"/>
      <dgm:spPr/>
    </dgm:pt>
    <dgm:pt modelId="{92A1045D-327A-44BF-B559-6ECF65545901}" type="pres">
      <dgm:prSet presAssocID="{BE287AC2-DBBB-447D-BC90-654CB653F5ED}" presName="LevelTwoTextNode" presStyleLbl="node3" presStyleIdx="6" presStyleCnt="9" custScaleX="139046">
        <dgm:presLayoutVars>
          <dgm:chPref val="3"/>
        </dgm:presLayoutVars>
      </dgm:prSet>
      <dgm:spPr/>
    </dgm:pt>
    <dgm:pt modelId="{BD43D0B2-9929-463D-BF7C-F9C098266DE7}" type="pres">
      <dgm:prSet presAssocID="{BE287AC2-DBBB-447D-BC90-654CB653F5ED}" presName="level3hierChild" presStyleCnt="0"/>
      <dgm:spPr/>
    </dgm:pt>
    <dgm:pt modelId="{3DE90337-0FFA-445A-ADB9-7F627333463E}" type="pres">
      <dgm:prSet presAssocID="{8CD5814B-677F-407C-B026-0FDBD2B69D60}" presName="conn2-1" presStyleLbl="parChTrans1D3" presStyleIdx="7" presStyleCnt="9"/>
      <dgm:spPr/>
    </dgm:pt>
    <dgm:pt modelId="{644A4D84-6576-4646-A328-7750D43A92F0}" type="pres">
      <dgm:prSet presAssocID="{8CD5814B-677F-407C-B026-0FDBD2B69D60}" presName="connTx" presStyleLbl="parChTrans1D3" presStyleIdx="7" presStyleCnt="9"/>
      <dgm:spPr/>
    </dgm:pt>
    <dgm:pt modelId="{7DA7C9F9-1C7D-4EF4-A6B2-79A194DBD905}" type="pres">
      <dgm:prSet presAssocID="{DE588EBD-DC24-448A-9887-BD32B22082BF}" presName="root2" presStyleCnt="0"/>
      <dgm:spPr/>
    </dgm:pt>
    <dgm:pt modelId="{D9A599F8-9B97-4A16-88BD-9E28AC43C75A}" type="pres">
      <dgm:prSet presAssocID="{DE588EBD-DC24-448A-9887-BD32B22082BF}" presName="LevelTwoTextNode" presStyleLbl="node3" presStyleIdx="7" presStyleCnt="9" custScaleX="169748">
        <dgm:presLayoutVars>
          <dgm:chPref val="3"/>
        </dgm:presLayoutVars>
      </dgm:prSet>
      <dgm:spPr/>
    </dgm:pt>
    <dgm:pt modelId="{60C74C1B-5FDA-4DE8-8378-302A24FB4FDB}" type="pres">
      <dgm:prSet presAssocID="{DE588EBD-DC24-448A-9887-BD32B22082BF}" presName="level3hierChild" presStyleCnt="0"/>
      <dgm:spPr/>
    </dgm:pt>
    <dgm:pt modelId="{34AFF000-0086-4DB1-AFC5-392CAE2DD718}" type="pres">
      <dgm:prSet presAssocID="{D1C8F61B-1E8B-4F60-8540-C295F537FA6F}" presName="conn2-1" presStyleLbl="parChTrans1D3" presStyleIdx="8" presStyleCnt="9"/>
      <dgm:spPr/>
    </dgm:pt>
    <dgm:pt modelId="{487A50C7-E359-40CD-8881-06F33E79C39E}" type="pres">
      <dgm:prSet presAssocID="{D1C8F61B-1E8B-4F60-8540-C295F537FA6F}" presName="connTx" presStyleLbl="parChTrans1D3" presStyleIdx="8" presStyleCnt="9"/>
      <dgm:spPr/>
    </dgm:pt>
    <dgm:pt modelId="{287902EC-7344-4042-BAC5-CFDA0922282F}" type="pres">
      <dgm:prSet presAssocID="{EEF3EBE7-6B5F-48AF-9914-6DEE80C6868B}" presName="root2" presStyleCnt="0"/>
      <dgm:spPr/>
    </dgm:pt>
    <dgm:pt modelId="{612D5313-1651-43A3-827D-8A32AA88B201}" type="pres">
      <dgm:prSet presAssocID="{EEF3EBE7-6B5F-48AF-9914-6DEE80C6868B}" presName="LevelTwoTextNode" presStyleLbl="node3" presStyleIdx="8" presStyleCnt="9" custScaleX="169748">
        <dgm:presLayoutVars>
          <dgm:chPref val="3"/>
        </dgm:presLayoutVars>
      </dgm:prSet>
      <dgm:spPr/>
    </dgm:pt>
    <dgm:pt modelId="{EA534CAA-7FE6-4D0F-B170-7B61C163C927}" type="pres">
      <dgm:prSet presAssocID="{EEF3EBE7-6B5F-48AF-9914-6DEE80C6868B}" presName="level3hierChild" presStyleCnt="0"/>
      <dgm:spPr/>
    </dgm:pt>
  </dgm:ptLst>
  <dgm:cxnLst>
    <dgm:cxn modelId="{7FD42B31-9D57-4077-9D43-2BE0AE74C400}" srcId="{34EE5D45-5396-45F2-B0D8-DFA5C4C449F8}" destId="{2275DF85-E010-493A-95E9-C334819B1C51}" srcOrd="1" destOrd="0" parTransId="{7BA60F7C-3015-4E91-8E14-928130506E5B}" sibTransId="{893D023D-631B-4766-95DC-95702DFF0631}"/>
    <dgm:cxn modelId="{67DCB443-E788-4A23-ADD8-34077C00ED95}" srcId="{0B586DA1-B322-489C-BB43-3D5723ABFE83}" destId="{F1869808-9862-4F68-A67A-D1CE42410CBB}" srcOrd="1" destOrd="0" parTransId="{EA484B20-541B-4031-9891-E379897D99CA}" sibTransId="{6801DC80-EE3E-4C7B-B71D-99E77296F571}"/>
    <dgm:cxn modelId="{D100B0A5-A175-478A-BC35-112FD12C2565}" type="presOf" srcId="{0B586DA1-B322-489C-BB43-3D5723ABFE83}" destId="{3A587617-43E2-4D34-9FBA-55157AEE9174}" srcOrd="0" destOrd="0" presId="urn:microsoft.com/office/officeart/2005/8/layout/hierarchy2"/>
    <dgm:cxn modelId="{9BBD56B3-1D7F-4DFF-BFBB-A6C3E4F02A46}" type="presOf" srcId="{47A63D9D-39CD-461B-96FE-7318425E4FE1}" destId="{A275CFE4-11D1-42AE-AF23-8012C0B9E6B7}" srcOrd="1" destOrd="0" presId="urn:microsoft.com/office/officeart/2005/8/layout/hierarchy2"/>
    <dgm:cxn modelId="{D936D702-7D71-4015-A729-45B6684A739B}" srcId="{0B586DA1-B322-489C-BB43-3D5723ABFE83}" destId="{34EE5D45-5396-45F2-B0D8-DFA5C4C449F8}" srcOrd="0" destOrd="0" parTransId="{F2BB5FAB-1B7C-40E8-9FE5-A03C4773BE8F}" sibTransId="{56179F98-CCD2-4507-9C7B-81623E032A78}"/>
    <dgm:cxn modelId="{626E467C-B680-4320-B5CD-F490E08186C6}" type="presOf" srcId="{BE287AC2-DBBB-447D-BC90-654CB653F5ED}" destId="{92A1045D-327A-44BF-B559-6ECF65545901}" srcOrd="0" destOrd="0" presId="urn:microsoft.com/office/officeart/2005/8/layout/hierarchy2"/>
    <dgm:cxn modelId="{40D19511-6C1C-46C4-9A0A-385961BC9829}" type="presOf" srcId="{D1C8F61B-1E8B-4F60-8540-C295F537FA6F}" destId="{487A50C7-E359-40CD-8881-06F33E79C39E}" srcOrd="1" destOrd="0" presId="urn:microsoft.com/office/officeart/2005/8/layout/hierarchy2"/>
    <dgm:cxn modelId="{C501D834-6E2D-40B7-9036-4D6D8ED512B9}" type="presOf" srcId="{8CD5814B-677F-407C-B026-0FDBD2B69D60}" destId="{644A4D84-6576-4646-A328-7750D43A92F0}" srcOrd="1" destOrd="0" presId="urn:microsoft.com/office/officeart/2005/8/layout/hierarchy2"/>
    <dgm:cxn modelId="{F7C8898D-CCEC-4954-8716-A790371A73E8}" type="presOf" srcId="{8CD5814B-677F-407C-B026-0FDBD2B69D60}" destId="{3DE90337-0FFA-445A-ADB9-7F627333463E}" srcOrd="0" destOrd="0" presId="urn:microsoft.com/office/officeart/2005/8/layout/hierarchy2"/>
    <dgm:cxn modelId="{98F2009F-BCF5-4C8C-AE86-5A8F102F72B6}" type="presOf" srcId="{A3F8BD67-EE87-4298-897A-E8C2F59F149E}" destId="{5DEDA547-E41A-44B8-AA31-1C9225D66802}" srcOrd="1" destOrd="0" presId="urn:microsoft.com/office/officeart/2005/8/layout/hierarchy2"/>
    <dgm:cxn modelId="{62DF942C-572F-45AF-BDEF-B44DC321884E}" type="presOf" srcId="{4A0752A0-9E4E-4DAC-BDB8-A230DFA4A37B}" destId="{B7C2DB3E-C516-4587-BC96-6BE888C3DDFC}" srcOrd="1" destOrd="0" presId="urn:microsoft.com/office/officeart/2005/8/layout/hierarchy2"/>
    <dgm:cxn modelId="{9159E4CA-8A8B-449B-86F1-CE05950DDABE}" type="presOf" srcId="{A3F8BD67-EE87-4298-897A-E8C2F59F149E}" destId="{BDA0ED8E-FDEE-4838-84B4-0800C370BBBD}" srcOrd="0" destOrd="0" presId="urn:microsoft.com/office/officeart/2005/8/layout/hierarchy2"/>
    <dgm:cxn modelId="{C4FE9BF5-4AFC-49DA-80E0-77B1190D2AEB}" type="presOf" srcId="{F2BB5FAB-1B7C-40E8-9FE5-A03C4773BE8F}" destId="{B391A401-A860-4987-A5EC-D33582FA36CC}" srcOrd="1" destOrd="0" presId="urn:microsoft.com/office/officeart/2005/8/layout/hierarchy2"/>
    <dgm:cxn modelId="{3DE9D4BB-F28F-430E-9DB1-AED740666F59}" type="presOf" srcId="{47A63D9D-39CD-461B-96FE-7318425E4FE1}" destId="{776557DC-DA8C-4E73-80E9-415999DA69E1}" srcOrd="0" destOrd="0" presId="urn:microsoft.com/office/officeart/2005/8/layout/hierarchy2"/>
    <dgm:cxn modelId="{76011043-2123-43E0-93C0-86C234A53F0A}" type="presOf" srcId="{EA484B20-541B-4031-9891-E379897D99CA}" destId="{EE75E2C7-E712-4829-BA32-C698C5DD2867}" srcOrd="0" destOrd="0" presId="urn:microsoft.com/office/officeart/2005/8/layout/hierarchy2"/>
    <dgm:cxn modelId="{3E5F2E53-C864-47DD-ADC5-F163724624BD}" type="presOf" srcId="{21BDA1F0-5123-45A4-98B9-C6D7E91AF1F4}" destId="{1E5AA9FB-6A66-43E2-B593-18D9844EFB00}" srcOrd="0" destOrd="0" presId="urn:microsoft.com/office/officeart/2005/8/layout/hierarchy2"/>
    <dgm:cxn modelId="{58811300-24D3-4076-BA75-45419C0D838B}" srcId="{F1869808-9862-4F68-A67A-D1CE42410CBB}" destId="{EEF3EBE7-6B5F-48AF-9914-6DEE80C6868B}" srcOrd="3" destOrd="0" parTransId="{D1C8F61B-1E8B-4F60-8540-C295F537FA6F}" sibTransId="{05C5D9CB-7633-490E-9405-F50902881B6C}"/>
    <dgm:cxn modelId="{C7E23D7E-6721-4134-99B8-349CF878BAC5}" type="presOf" srcId="{21BDA1F0-5123-45A4-98B9-C6D7E91AF1F4}" destId="{3A8C32F3-A3CC-4AF9-BFAB-470D0321835F}" srcOrd="1" destOrd="0" presId="urn:microsoft.com/office/officeart/2005/8/layout/hierarchy2"/>
    <dgm:cxn modelId="{3C0056C6-A762-4E06-BC98-9F6DCBDAB0C5}" type="presOf" srcId="{D1C8F61B-1E8B-4F60-8540-C295F537FA6F}" destId="{34AFF000-0086-4DB1-AFC5-392CAE2DD718}" srcOrd="0" destOrd="0" presId="urn:microsoft.com/office/officeart/2005/8/layout/hierarchy2"/>
    <dgm:cxn modelId="{B53042B8-491B-40D3-B4FA-FB9CFE32A230}" srcId="{56990158-1687-4658-B7FE-948C63E62831}" destId="{0B586DA1-B322-489C-BB43-3D5723ABFE83}" srcOrd="0" destOrd="0" parTransId="{9B43683E-0D92-454D-8B76-FB8EBE630841}" sibTransId="{9482B3B3-78D1-4D0E-AC3A-2426C0A40C0B}"/>
    <dgm:cxn modelId="{B7B57AF3-1DAA-40B3-9F71-202D8C9086CE}" type="presOf" srcId="{5AC3E5C5-105E-495E-8373-855C218CEED9}" destId="{C30DF1A0-C719-4CF2-A100-45C480240A8E}" srcOrd="0" destOrd="0" presId="urn:microsoft.com/office/officeart/2005/8/layout/hierarchy2"/>
    <dgm:cxn modelId="{5829EE8A-E57B-43D4-92CA-CBBCADD5E475}" type="presOf" srcId="{4A0752A0-9E4E-4DAC-BDB8-A230DFA4A37B}" destId="{DCE4071D-EE6B-49CB-A4FA-E17E7D47AEB9}" srcOrd="0" destOrd="0" presId="urn:microsoft.com/office/officeart/2005/8/layout/hierarchy2"/>
    <dgm:cxn modelId="{E1B4520D-2A61-4836-AB74-D6E9A8877A5B}" srcId="{34EE5D45-5396-45F2-B0D8-DFA5C4C449F8}" destId="{2A456BE9-3063-4B5A-8180-0E27A0615205}" srcOrd="2" destOrd="0" parTransId="{47A63D9D-39CD-461B-96FE-7318425E4FE1}" sibTransId="{2AAFFE52-7575-414A-BDB4-5F1D32B92648}"/>
    <dgm:cxn modelId="{790BE82E-5E68-4886-A6B6-5E7A5EFBAC91}" type="presOf" srcId="{7BA60F7C-3015-4E91-8E14-928130506E5B}" destId="{888B71B7-D625-4577-B908-34C279C2CF2D}" srcOrd="1" destOrd="0" presId="urn:microsoft.com/office/officeart/2005/8/layout/hierarchy2"/>
    <dgm:cxn modelId="{E70B263E-A64F-4CA1-A0A5-4D7266F0CABA}" type="presOf" srcId="{5AC3E5C5-105E-495E-8373-855C218CEED9}" destId="{AA6E85B4-F903-4433-821E-91B3CCEBA37A}" srcOrd="1" destOrd="0" presId="urn:microsoft.com/office/officeart/2005/8/layout/hierarchy2"/>
    <dgm:cxn modelId="{38BD69C9-62AA-47F9-8241-5822B7541ECC}" type="presOf" srcId="{F2BB5FAB-1B7C-40E8-9FE5-A03C4773BE8F}" destId="{FC4EB0F0-21F0-4959-9255-E00C8D2B2967}" srcOrd="0" destOrd="0" presId="urn:microsoft.com/office/officeart/2005/8/layout/hierarchy2"/>
    <dgm:cxn modelId="{9DC9F388-1997-4F98-B108-2C85C1889F3A}" srcId="{34EE5D45-5396-45F2-B0D8-DFA5C4C449F8}" destId="{A150AEF2-84D2-495B-9780-CBDE355C9E26}" srcOrd="4" destOrd="0" parTransId="{21BDA1F0-5123-45A4-98B9-C6D7E91AF1F4}" sibTransId="{0CB87625-E37D-4FFF-BBEF-B8FE7582B8D8}"/>
    <dgm:cxn modelId="{40F52711-C1AE-4B79-A621-F2E2735774D7}" srcId="{34EE5D45-5396-45F2-B0D8-DFA5C4C449F8}" destId="{7A58CB3B-1216-46D5-B04A-8E599CC0DAE9}" srcOrd="3" destOrd="0" parTransId="{4A0752A0-9E4E-4DAC-BDB8-A230DFA4A37B}" sibTransId="{C0984E9E-756E-4176-BC1B-E0FD30725DA0}"/>
    <dgm:cxn modelId="{082A16CE-DA94-4FC8-9C85-64BD0C67698D}" srcId="{F1869808-9862-4F68-A67A-D1CE42410CBB}" destId="{DE588EBD-DC24-448A-9887-BD32B22082BF}" srcOrd="2" destOrd="0" parTransId="{8CD5814B-677F-407C-B026-0FDBD2B69D60}" sibTransId="{B32C7AE2-E809-439F-A103-8C9D00B86D21}"/>
    <dgm:cxn modelId="{B439AC3D-3CEA-42CF-837C-31D2FCD02252}" type="presOf" srcId="{F1869808-9862-4F68-A67A-D1CE42410CBB}" destId="{7AE5BB86-3AFC-422E-9A33-92127C25D8AA}" srcOrd="0" destOrd="0" presId="urn:microsoft.com/office/officeart/2005/8/layout/hierarchy2"/>
    <dgm:cxn modelId="{4A76AF1B-CCB7-46B9-969E-36F13067C634}" type="presOf" srcId="{56990158-1687-4658-B7FE-948C63E62831}" destId="{E9ED1F9F-5B84-4432-8167-859A3FD9F333}" srcOrd="0" destOrd="0" presId="urn:microsoft.com/office/officeart/2005/8/layout/hierarchy2"/>
    <dgm:cxn modelId="{EFA48B11-4B0C-4610-BD02-13C6ABE9499D}" type="presOf" srcId="{EEF3EBE7-6B5F-48AF-9914-6DEE80C6868B}" destId="{612D5313-1651-43A3-827D-8A32AA88B201}" srcOrd="0" destOrd="0" presId="urn:microsoft.com/office/officeart/2005/8/layout/hierarchy2"/>
    <dgm:cxn modelId="{AA7A7131-5195-4306-9F20-A5F542BE5241}" type="presOf" srcId="{7BA60F7C-3015-4E91-8E14-928130506E5B}" destId="{176B0A8B-141A-4A11-9766-71F9F45AF551}" srcOrd="0" destOrd="0" presId="urn:microsoft.com/office/officeart/2005/8/layout/hierarchy2"/>
    <dgm:cxn modelId="{CD5F41F5-7AF7-4919-8BD4-3C9D30CB6BED}" type="presOf" srcId="{2275DF85-E010-493A-95E9-C334819B1C51}" destId="{3C7E62DE-7B60-4A8F-97C9-D0193D84C97E}" srcOrd="0" destOrd="0" presId="urn:microsoft.com/office/officeart/2005/8/layout/hierarchy2"/>
    <dgm:cxn modelId="{349A0516-86BE-4961-9AE7-C9A2F53AE653}" type="presOf" srcId="{A5B633B7-332B-4615-B750-BA17295358C8}" destId="{68CB3226-33FB-479A-B4B0-C89DDD7B2EC0}" srcOrd="0" destOrd="0" presId="urn:microsoft.com/office/officeart/2005/8/layout/hierarchy2"/>
    <dgm:cxn modelId="{44775EF6-CB3E-4BEC-A96E-ED71EF3CD268}" type="presOf" srcId="{DE588EBD-DC24-448A-9887-BD32B22082BF}" destId="{D9A599F8-9B97-4A16-88BD-9E28AC43C75A}" srcOrd="0" destOrd="0" presId="urn:microsoft.com/office/officeart/2005/8/layout/hierarchy2"/>
    <dgm:cxn modelId="{2031C1BA-ED40-4D9A-9310-A35C2005E539}" srcId="{F1869808-9862-4F68-A67A-D1CE42410CBB}" destId="{18C10D2A-9AA3-4712-89FB-BE267AE204EC}" srcOrd="0" destOrd="0" parTransId="{F77C87FF-7449-4153-A75C-6D14FBDFF7AF}" sibTransId="{E10690AF-17FB-4C15-AF1A-5F355DDAD370}"/>
    <dgm:cxn modelId="{E15E5E58-E5C5-4A47-89E1-47DEF41FED99}" type="presOf" srcId="{EA484B20-541B-4031-9891-E379897D99CA}" destId="{70F9420D-8AF5-41C8-88D0-4669F1470174}" srcOrd="1" destOrd="0" presId="urn:microsoft.com/office/officeart/2005/8/layout/hierarchy2"/>
    <dgm:cxn modelId="{9B08CA18-1F15-4E44-89B4-468B9EEDA947}" type="presOf" srcId="{2A456BE9-3063-4B5A-8180-0E27A0615205}" destId="{226D3E13-A382-46B7-8EFF-559E588D8F18}" srcOrd="0" destOrd="0" presId="urn:microsoft.com/office/officeart/2005/8/layout/hierarchy2"/>
    <dgm:cxn modelId="{673D2614-9106-4562-AC57-DEA40EA8A2A4}" srcId="{F1869808-9862-4F68-A67A-D1CE42410CBB}" destId="{BE287AC2-DBBB-447D-BC90-654CB653F5ED}" srcOrd="1" destOrd="0" parTransId="{5AC3E5C5-105E-495E-8373-855C218CEED9}" sibTransId="{6310BBE5-93F3-401C-AD00-2FF2F64E2635}"/>
    <dgm:cxn modelId="{3EE6D115-94FB-4391-B20B-0A8C410C3811}" type="presOf" srcId="{7A58CB3B-1216-46D5-B04A-8E599CC0DAE9}" destId="{B7FA78C7-F297-4772-86AD-E79EC0E8EAE3}" srcOrd="0" destOrd="0" presId="urn:microsoft.com/office/officeart/2005/8/layout/hierarchy2"/>
    <dgm:cxn modelId="{8821E01C-30CB-4A7A-8E1D-B026182EBB94}" type="presOf" srcId="{34EE5D45-5396-45F2-B0D8-DFA5C4C449F8}" destId="{DC66CCEA-48C0-47EC-9497-0D3958B3EEBE}" srcOrd="0" destOrd="0" presId="urn:microsoft.com/office/officeart/2005/8/layout/hierarchy2"/>
    <dgm:cxn modelId="{9B4880E2-8911-48B7-B01B-8B87076FB6CB}" type="presOf" srcId="{F77C87FF-7449-4153-A75C-6D14FBDFF7AF}" destId="{F14FC7C9-3470-4E98-B5FB-43E3697E441B}" srcOrd="1" destOrd="0" presId="urn:microsoft.com/office/officeart/2005/8/layout/hierarchy2"/>
    <dgm:cxn modelId="{8C190584-1D97-4DB7-A8D0-C289A7565F71}" type="presOf" srcId="{F77C87FF-7449-4153-A75C-6D14FBDFF7AF}" destId="{48A30ACA-9D53-45F7-B5EB-9AB312666011}" srcOrd="0" destOrd="0" presId="urn:microsoft.com/office/officeart/2005/8/layout/hierarchy2"/>
    <dgm:cxn modelId="{AE201202-B7E7-415F-BD95-2DD623C876B1}" type="presOf" srcId="{18C10D2A-9AA3-4712-89FB-BE267AE204EC}" destId="{39712CB6-79EA-4A1D-9E9C-F88596692D17}" srcOrd="0" destOrd="0" presId="urn:microsoft.com/office/officeart/2005/8/layout/hierarchy2"/>
    <dgm:cxn modelId="{28226584-7DFF-49C1-94D0-E04E1EEEAA63}" srcId="{34EE5D45-5396-45F2-B0D8-DFA5C4C449F8}" destId="{A5B633B7-332B-4615-B750-BA17295358C8}" srcOrd="0" destOrd="0" parTransId="{A3F8BD67-EE87-4298-897A-E8C2F59F149E}" sibTransId="{BD6874EC-542B-4D43-B53E-90F8597569F2}"/>
    <dgm:cxn modelId="{F6DA020B-4CD0-4116-8F6E-83A6711EE6EB}" type="presOf" srcId="{A150AEF2-84D2-495B-9780-CBDE355C9E26}" destId="{09B06BF9-9B1D-4974-85CF-BF61418247FA}" srcOrd="0" destOrd="0" presId="urn:microsoft.com/office/officeart/2005/8/layout/hierarchy2"/>
    <dgm:cxn modelId="{16082552-6E7A-45E1-9BDA-BBAB2590E592}" type="presParOf" srcId="{E9ED1F9F-5B84-4432-8167-859A3FD9F333}" destId="{E9DF00C8-83A8-4E3A-8A65-319F0AB863EA}" srcOrd="0" destOrd="0" presId="urn:microsoft.com/office/officeart/2005/8/layout/hierarchy2"/>
    <dgm:cxn modelId="{D206A58B-9314-43C3-B394-CDC15EDA6411}" type="presParOf" srcId="{E9DF00C8-83A8-4E3A-8A65-319F0AB863EA}" destId="{3A587617-43E2-4D34-9FBA-55157AEE9174}" srcOrd="0" destOrd="0" presId="urn:microsoft.com/office/officeart/2005/8/layout/hierarchy2"/>
    <dgm:cxn modelId="{53C5C90C-AAE2-4C31-997A-D2682F55DC65}" type="presParOf" srcId="{E9DF00C8-83A8-4E3A-8A65-319F0AB863EA}" destId="{9898377D-4A48-428B-BC57-4BCAD1491C71}" srcOrd="1" destOrd="0" presId="urn:microsoft.com/office/officeart/2005/8/layout/hierarchy2"/>
    <dgm:cxn modelId="{C63BE841-7A91-4E49-86CC-3A3E0DAFDCE4}" type="presParOf" srcId="{9898377D-4A48-428B-BC57-4BCAD1491C71}" destId="{FC4EB0F0-21F0-4959-9255-E00C8D2B2967}" srcOrd="0" destOrd="0" presId="urn:microsoft.com/office/officeart/2005/8/layout/hierarchy2"/>
    <dgm:cxn modelId="{3DFD3388-D275-4DDA-8AF4-B32DA2D55C35}" type="presParOf" srcId="{FC4EB0F0-21F0-4959-9255-E00C8D2B2967}" destId="{B391A401-A860-4987-A5EC-D33582FA36CC}" srcOrd="0" destOrd="0" presId="urn:microsoft.com/office/officeart/2005/8/layout/hierarchy2"/>
    <dgm:cxn modelId="{E411DE72-3875-47C4-A1C3-5675403184B0}" type="presParOf" srcId="{9898377D-4A48-428B-BC57-4BCAD1491C71}" destId="{D861F7A6-5659-4635-8FF0-63B4AB62FFCF}" srcOrd="1" destOrd="0" presId="urn:microsoft.com/office/officeart/2005/8/layout/hierarchy2"/>
    <dgm:cxn modelId="{C8D0ED3E-2D51-4AF0-BA86-725FD0CB3675}" type="presParOf" srcId="{D861F7A6-5659-4635-8FF0-63B4AB62FFCF}" destId="{DC66CCEA-48C0-47EC-9497-0D3958B3EEBE}" srcOrd="0" destOrd="0" presId="urn:microsoft.com/office/officeart/2005/8/layout/hierarchy2"/>
    <dgm:cxn modelId="{45FD8FE4-E79C-44F9-87C7-6F12ACC5460D}" type="presParOf" srcId="{D861F7A6-5659-4635-8FF0-63B4AB62FFCF}" destId="{E88FD90D-A4A0-45F0-871D-E112D08E972B}" srcOrd="1" destOrd="0" presId="urn:microsoft.com/office/officeart/2005/8/layout/hierarchy2"/>
    <dgm:cxn modelId="{9D3E3C41-74AC-4524-9937-BD607052FA49}" type="presParOf" srcId="{E88FD90D-A4A0-45F0-871D-E112D08E972B}" destId="{BDA0ED8E-FDEE-4838-84B4-0800C370BBBD}" srcOrd="0" destOrd="0" presId="urn:microsoft.com/office/officeart/2005/8/layout/hierarchy2"/>
    <dgm:cxn modelId="{4E52012A-EC3C-4CF3-9FEA-241CA54FED88}" type="presParOf" srcId="{BDA0ED8E-FDEE-4838-84B4-0800C370BBBD}" destId="{5DEDA547-E41A-44B8-AA31-1C9225D66802}" srcOrd="0" destOrd="0" presId="urn:microsoft.com/office/officeart/2005/8/layout/hierarchy2"/>
    <dgm:cxn modelId="{B2542D66-EA9B-4A1B-B4CD-F5F64B5E29A1}" type="presParOf" srcId="{E88FD90D-A4A0-45F0-871D-E112D08E972B}" destId="{AC396311-1D27-46FF-A06F-E3C65F8552F4}" srcOrd="1" destOrd="0" presId="urn:microsoft.com/office/officeart/2005/8/layout/hierarchy2"/>
    <dgm:cxn modelId="{33243F55-C540-4346-B2E8-3D0D75B3F0A0}" type="presParOf" srcId="{AC396311-1D27-46FF-A06F-E3C65F8552F4}" destId="{68CB3226-33FB-479A-B4B0-C89DDD7B2EC0}" srcOrd="0" destOrd="0" presId="urn:microsoft.com/office/officeart/2005/8/layout/hierarchy2"/>
    <dgm:cxn modelId="{4ACFC990-54FA-4EBD-B016-16CC9B6CF1C1}" type="presParOf" srcId="{AC396311-1D27-46FF-A06F-E3C65F8552F4}" destId="{18171903-947E-4FCC-929E-2A0F14392CD1}" srcOrd="1" destOrd="0" presId="urn:microsoft.com/office/officeart/2005/8/layout/hierarchy2"/>
    <dgm:cxn modelId="{15321724-B355-4E65-84DA-F021425471AA}" type="presParOf" srcId="{E88FD90D-A4A0-45F0-871D-E112D08E972B}" destId="{176B0A8B-141A-4A11-9766-71F9F45AF551}" srcOrd="2" destOrd="0" presId="urn:microsoft.com/office/officeart/2005/8/layout/hierarchy2"/>
    <dgm:cxn modelId="{8CEBF838-5C7B-44C6-95BF-7CB9A7EDE707}" type="presParOf" srcId="{176B0A8B-141A-4A11-9766-71F9F45AF551}" destId="{888B71B7-D625-4577-B908-34C279C2CF2D}" srcOrd="0" destOrd="0" presId="urn:microsoft.com/office/officeart/2005/8/layout/hierarchy2"/>
    <dgm:cxn modelId="{EB100CD4-9E6A-4FB9-9864-09C001DE923D}" type="presParOf" srcId="{E88FD90D-A4A0-45F0-871D-E112D08E972B}" destId="{8234FDCF-2781-443F-8548-C669815EA2AF}" srcOrd="3" destOrd="0" presId="urn:microsoft.com/office/officeart/2005/8/layout/hierarchy2"/>
    <dgm:cxn modelId="{E7939F8E-FF98-4CB8-A868-EC3EBBFAC13C}" type="presParOf" srcId="{8234FDCF-2781-443F-8548-C669815EA2AF}" destId="{3C7E62DE-7B60-4A8F-97C9-D0193D84C97E}" srcOrd="0" destOrd="0" presId="urn:microsoft.com/office/officeart/2005/8/layout/hierarchy2"/>
    <dgm:cxn modelId="{581271B9-E712-49AE-A240-2C5A0AF9D255}" type="presParOf" srcId="{8234FDCF-2781-443F-8548-C669815EA2AF}" destId="{0BB52B81-3447-4772-97DF-08BF71F8631B}" srcOrd="1" destOrd="0" presId="urn:microsoft.com/office/officeart/2005/8/layout/hierarchy2"/>
    <dgm:cxn modelId="{34DC43FC-41C2-4CBA-93C1-3B5DBED99E6E}" type="presParOf" srcId="{E88FD90D-A4A0-45F0-871D-E112D08E972B}" destId="{776557DC-DA8C-4E73-80E9-415999DA69E1}" srcOrd="4" destOrd="0" presId="urn:microsoft.com/office/officeart/2005/8/layout/hierarchy2"/>
    <dgm:cxn modelId="{DE34F4EB-8691-4154-9C4D-0E9B120A9327}" type="presParOf" srcId="{776557DC-DA8C-4E73-80E9-415999DA69E1}" destId="{A275CFE4-11D1-42AE-AF23-8012C0B9E6B7}" srcOrd="0" destOrd="0" presId="urn:microsoft.com/office/officeart/2005/8/layout/hierarchy2"/>
    <dgm:cxn modelId="{BBBBF95E-8B96-433E-81D0-3D8643C7BD0F}" type="presParOf" srcId="{E88FD90D-A4A0-45F0-871D-E112D08E972B}" destId="{D7FB12A7-272B-4975-A7F8-ADC1F566DC8A}" srcOrd="5" destOrd="0" presId="urn:microsoft.com/office/officeart/2005/8/layout/hierarchy2"/>
    <dgm:cxn modelId="{874DE512-262A-4426-A9FF-EEC16212F72B}" type="presParOf" srcId="{D7FB12A7-272B-4975-A7F8-ADC1F566DC8A}" destId="{226D3E13-A382-46B7-8EFF-559E588D8F18}" srcOrd="0" destOrd="0" presId="urn:microsoft.com/office/officeart/2005/8/layout/hierarchy2"/>
    <dgm:cxn modelId="{5E4AD6C9-CE60-4A38-9087-7CDE240E637A}" type="presParOf" srcId="{D7FB12A7-272B-4975-A7F8-ADC1F566DC8A}" destId="{773D64CE-58DD-4066-9B09-6280489E0BE8}" srcOrd="1" destOrd="0" presId="urn:microsoft.com/office/officeart/2005/8/layout/hierarchy2"/>
    <dgm:cxn modelId="{61A5D794-CD7F-4F5D-BFD9-263013A35AAB}" type="presParOf" srcId="{E88FD90D-A4A0-45F0-871D-E112D08E972B}" destId="{DCE4071D-EE6B-49CB-A4FA-E17E7D47AEB9}" srcOrd="6" destOrd="0" presId="urn:microsoft.com/office/officeart/2005/8/layout/hierarchy2"/>
    <dgm:cxn modelId="{964CA996-5C9A-498F-A63F-74C80526CB09}" type="presParOf" srcId="{DCE4071D-EE6B-49CB-A4FA-E17E7D47AEB9}" destId="{B7C2DB3E-C516-4587-BC96-6BE888C3DDFC}" srcOrd="0" destOrd="0" presId="urn:microsoft.com/office/officeart/2005/8/layout/hierarchy2"/>
    <dgm:cxn modelId="{50C44CCC-3799-4E49-A69E-C94666263DF8}" type="presParOf" srcId="{E88FD90D-A4A0-45F0-871D-E112D08E972B}" destId="{C152E56C-4B1B-4682-AE83-F2DC595EEC0F}" srcOrd="7" destOrd="0" presId="urn:microsoft.com/office/officeart/2005/8/layout/hierarchy2"/>
    <dgm:cxn modelId="{B23D7D0F-DC00-408F-B753-60B298AD5342}" type="presParOf" srcId="{C152E56C-4B1B-4682-AE83-F2DC595EEC0F}" destId="{B7FA78C7-F297-4772-86AD-E79EC0E8EAE3}" srcOrd="0" destOrd="0" presId="urn:microsoft.com/office/officeart/2005/8/layout/hierarchy2"/>
    <dgm:cxn modelId="{99EFA8E4-52DF-43B6-BE2B-848C868076E2}" type="presParOf" srcId="{C152E56C-4B1B-4682-AE83-F2DC595EEC0F}" destId="{A30334E4-CDF5-40FC-B84C-58D3428C46A9}" srcOrd="1" destOrd="0" presId="urn:microsoft.com/office/officeart/2005/8/layout/hierarchy2"/>
    <dgm:cxn modelId="{3BC5FFD9-1832-4DF7-B3EC-7745860535F0}" type="presParOf" srcId="{E88FD90D-A4A0-45F0-871D-E112D08E972B}" destId="{1E5AA9FB-6A66-43E2-B593-18D9844EFB00}" srcOrd="8" destOrd="0" presId="urn:microsoft.com/office/officeart/2005/8/layout/hierarchy2"/>
    <dgm:cxn modelId="{7614042A-7AB7-4B8D-A5FD-3D1A9E5EE7A5}" type="presParOf" srcId="{1E5AA9FB-6A66-43E2-B593-18D9844EFB00}" destId="{3A8C32F3-A3CC-4AF9-BFAB-470D0321835F}" srcOrd="0" destOrd="0" presId="urn:microsoft.com/office/officeart/2005/8/layout/hierarchy2"/>
    <dgm:cxn modelId="{8D0DB0C5-DB21-466B-9A91-95B8CDEA45CF}" type="presParOf" srcId="{E88FD90D-A4A0-45F0-871D-E112D08E972B}" destId="{A8789381-13B7-467C-8841-0D51EE389E07}" srcOrd="9" destOrd="0" presId="urn:microsoft.com/office/officeart/2005/8/layout/hierarchy2"/>
    <dgm:cxn modelId="{2E255908-7D36-450B-9D5D-3EE35EAECDD7}" type="presParOf" srcId="{A8789381-13B7-467C-8841-0D51EE389E07}" destId="{09B06BF9-9B1D-4974-85CF-BF61418247FA}" srcOrd="0" destOrd="0" presId="urn:microsoft.com/office/officeart/2005/8/layout/hierarchy2"/>
    <dgm:cxn modelId="{903F3454-B89E-451B-BB88-8B6A898F852D}" type="presParOf" srcId="{A8789381-13B7-467C-8841-0D51EE389E07}" destId="{B8CBA51B-E6E9-456A-AAE3-4DAB8C537606}" srcOrd="1" destOrd="0" presId="urn:microsoft.com/office/officeart/2005/8/layout/hierarchy2"/>
    <dgm:cxn modelId="{D9A8415C-BEEB-44D7-80FE-4AE4E63FB627}" type="presParOf" srcId="{9898377D-4A48-428B-BC57-4BCAD1491C71}" destId="{EE75E2C7-E712-4829-BA32-C698C5DD2867}" srcOrd="2" destOrd="0" presId="urn:microsoft.com/office/officeart/2005/8/layout/hierarchy2"/>
    <dgm:cxn modelId="{BAAA8618-0958-4DD9-B7BA-5B144277F07E}" type="presParOf" srcId="{EE75E2C7-E712-4829-BA32-C698C5DD2867}" destId="{70F9420D-8AF5-41C8-88D0-4669F1470174}" srcOrd="0" destOrd="0" presId="urn:microsoft.com/office/officeart/2005/8/layout/hierarchy2"/>
    <dgm:cxn modelId="{E71E4D6F-B5A3-49F2-83A8-DE9C0D28D756}" type="presParOf" srcId="{9898377D-4A48-428B-BC57-4BCAD1491C71}" destId="{ABB63E85-8559-4613-98C8-7E38DB38D19F}" srcOrd="3" destOrd="0" presId="urn:microsoft.com/office/officeart/2005/8/layout/hierarchy2"/>
    <dgm:cxn modelId="{B375D4B0-ACA4-4224-B760-4CE490AFBA2D}" type="presParOf" srcId="{ABB63E85-8559-4613-98C8-7E38DB38D19F}" destId="{7AE5BB86-3AFC-422E-9A33-92127C25D8AA}" srcOrd="0" destOrd="0" presId="urn:microsoft.com/office/officeart/2005/8/layout/hierarchy2"/>
    <dgm:cxn modelId="{E90F706D-2F10-4D05-A7C3-B733A7E38E71}" type="presParOf" srcId="{ABB63E85-8559-4613-98C8-7E38DB38D19F}" destId="{1C4EA397-A1F9-4565-BA41-408F144BF837}" srcOrd="1" destOrd="0" presId="urn:microsoft.com/office/officeart/2005/8/layout/hierarchy2"/>
    <dgm:cxn modelId="{E2832EF3-D3A4-416E-B76D-4E45964C6FE6}" type="presParOf" srcId="{1C4EA397-A1F9-4565-BA41-408F144BF837}" destId="{48A30ACA-9D53-45F7-B5EB-9AB312666011}" srcOrd="0" destOrd="0" presId="urn:microsoft.com/office/officeart/2005/8/layout/hierarchy2"/>
    <dgm:cxn modelId="{1AB12083-C55E-4D08-A78D-FCDCA6CD4E8E}" type="presParOf" srcId="{48A30ACA-9D53-45F7-B5EB-9AB312666011}" destId="{F14FC7C9-3470-4E98-B5FB-43E3697E441B}" srcOrd="0" destOrd="0" presId="urn:microsoft.com/office/officeart/2005/8/layout/hierarchy2"/>
    <dgm:cxn modelId="{AE71D859-5E54-446F-9205-F8A2EEB6EC18}" type="presParOf" srcId="{1C4EA397-A1F9-4565-BA41-408F144BF837}" destId="{28F7FA5D-8779-45A8-8CCE-545759BD46B8}" srcOrd="1" destOrd="0" presId="urn:microsoft.com/office/officeart/2005/8/layout/hierarchy2"/>
    <dgm:cxn modelId="{A05515AA-764D-4863-9FFD-6298ADCBE26C}" type="presParOf" srcId="{28F7FA5D-8779-45A8-8CCE-545759BD46B8}" destId="{39712CB6-79EA-4A1D-9E9C-F88596692D17}" srcOrd="0" destOrd="0" presId="urn:microsoft.com/office/officeart/2005/8/layout/hierarchy2"/>
    <dgm:cxn modelId="{2D44C2E4-EAAF-4010-BF6C-19C0F5916D7C}" type="presParOf" srcId="{28F7FA5D-8779-45A8-8CCE-545759BD46B8}" destId="{877C57DE-A969-4EBF-BDC2-633011195689}" srcOrd="1" destOrd="0" presId="urn:microsoft.com/office/officeart/2005/8/layout/hierarchy2"/>
    <dgm:cxn modelId="{2AB024E8-F07F-46A6-8765-C23E89AFB03C}" type="presParOf" srcId="{1C4EA397-A1F9-4565-BA41-408F144BF837}" destId="{C30DF1A0-C719-4CF2-A100-45C480240A8E}" srcOrd="2" destOrd="0" presId="urn:microsoft.com/office/officeart/2005/8/layout/hierarchy2"/>
    <dgm:cxn modelId="{13A9C015-E800-4B8D-A029-3813EB4360A3}" type="presParOf" srcId="{C30DF1A0-C719-4CF2-A100-45C480240A8E}" destId="{AA6E85B4-F903-4433-821E-91B3CCEBA37A}" srcOrd="0" destOrd="0" presId="urn:microsoft.com/office/officeart/2005/8/layout/hierarchy2"/>
    <dgm:cxn modelId="{E6ECA58B-C46D-4A30-B883-341F385D706C}" type="presParOf" srcId="{1C4EA397-A1F9-4565-BA41-408F144BF837}" destId="{8324DE8D-C06D-433B-8DE1-C75D19179B77}" srcOrd="3" destOrd="0" presId="urn:microsoft.com/office/officeart/2005/8/layout/hierarchy2"/>
    <dgm:cxn modelId="{4AD608FD-BA79-4168-B075-E76F6444F5B2}" type="presParOf" srcId="{8324DE8D-C06D-433B-8DE1-C75D19179B77}" destId="{92A1045D-327A-44BF-B559-6ECF65545901}" srcOrd="0" destOrd="0" presId="urn:microsoft.com/office/officeart/2005/8/layout/hierarchy2"/>
    <dgm:cxn modelId="{76401472-8500-467C-98C6-F8AA5D2CF22A}" type="presParOf" srcId="{8324DE8D-C06D-433B-8DE1-C75D19179B77}" destId="{BD43D0B2-9929-463D-BF7C-F9C098266DE7}" srcOrd="1" destOrd="0" presId="urn:microsoft.com/office/officeart/2005/8/layout/hierarchy2"/>
    <dgm:cxn modelId="{A7E55AB6-B0CA-4FEC-B102-21125BDE4617}" type="presParOf" srcId="{1C4EA397-A1F9-4565-BA41-408F144BF837}" destId="{3DE90337-0FFA-445A-ADB9-7F627333463E}" srcOrd="4" destOrd="0" presId="urn:microsoft.com/office/officeart/2005/8/layout/hierarchy2"/>
    <dgm:cxn modelId="{F65C400F-E140-4918-A1B2-5C5C2109C1D6}" type="presParOf" srcId="{3DE90337-0FFA-445A-ADB9-7F627333463E}" destId="{644A4D84-6576-4646-A328-7750D43A92F0}" srcOrd="0" destOrd="0" presId="urn:microsoft.com/office/officeart/2005/8/layout/hierarchy2"/>
    <dgm:cxn modelId="{C8BE1C9B-3D72-4294-96D6-ADD66D143D91}" type="presParOf" srcId="{1C4EA397-A1F9-4565-BA41-408F144BF837}" destId="{7DA7C9F9-1C7D-4EF4-A6B2-79A194DBD905}" srcOrd="5" destOrd="0" presId="urn:microsoft.com/office/officeart/2005/8/layout/hierarchy2"/>
    <dgm:cxn modelId="{D4778C3B-6B76-43CA-98C3-74C17CA2F030}" type="presParOf" srcId="{7DA7C9F9-1C7D-4EF4-A6B2-79A194DBD905}" destId="{D9A599F8-9B97-4A16-88BD-9E28AC43C75A}" srcOrd="0" destOrd="0" presId="urn:microsoft.com/office/officeart/2005/8/layout/hierarchy2"/>
    <dgm:cxn modelId="{26E13B50-914E-474B-B9E9-5338282C47B9}" type="presParOf" srcId="{7DA7C9F9-1C7D-4EF4-A6B2-79A194DBD905}" destId="{60C74C1B-5FDA-4DE8-8378-302A24FB4FDB}" srcOrd="1" destOrd="0" presId="urn:microsoft.com/office/officeart/2005/8/layout/hierarchy2"/>
    <dgm:cxn modelId="{677AA0D1-464F-446C-BC43-90E098F74782}" type="presParOf" srcId="{1C4EA397-A1F9-4565-BA41-408F144BF837}" destId="{34AFF000-0086-4DB1-AFC5-392CAE2DD718}" srcOrd="6" destOrd="0" presId="urn:microsoft.com/office/officeart/2005/8/layout/hierarchy2"/>
    <dgm:cxn modelId="{061ABCBE-5F70-4F53-831A-FB60F7C5A89C}" type="presParOf" srcId="{34AFF000-0086-4DB1-AFC5-392CAE2DD718}" destId="{487A50C7-E359-40CD-8881-06F33E79C39E}" srcOrd="0" destOrd="0" presId="urn:microsoft.com/office/officeart/2005/8/layout/hierarchy2"/>
    <dgm:cxn modelId="{95FA9A30-A593-4B09-9689-F18B50C702A7}" type="presParOf" srcId="{1C4EA397-A1F9-4565-BA41-408F144BF837}" destId="{287902EC-7344-4042-BAC5-CFDA0922282F}" srcOrd="7" destOrd="0" presId="urn:microsoft.com/office/officeart/2005/8/layout/hierarchy2"/>
    <dgm:cxn modelId="{1206711A-8769-443F-8DAD-BDFE528C5D52}" type="presParOf" srcId="{287902EC-7344-4042-BAC5-CFDA0922282F}" destId="{612D5313-1651-43A3-827D-8A32AA88B201}" srcOrd="0" destOrd="0" presId="urn:microsoft.com/office/officeart/2005/8/layout/hierarchy2"/>
    <dgm:cxn modelId="{11D48103-AF13-4E98-B223-63CB34F87657}" type="presParOf" srcId="{287902EC-7344-4042-BAC5-CFDA0922282F}" destId="{EA534CAA-7FE6-4D0F-B170-7B61C163C92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8F7862-9E84-45E0-8468-A3701C56AEF7}" type="doc">
      <dgm:prSet loTypeId="urn:microsoft.com/office/officeart/2005/8/layout/radial6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d-ID"/>
        </a:p>
      </dgm:t>
    </dgm:pt>
    <dgm:pt modelId="{F47397A5-A420-4EFE-8A40-170694E1C37E}">
      <dgm:prSet phldrT="[Text]"/>
      <dgm:spPr/>
      <dgm:t>
        <a:bodyPr/>
        <a:lstStyle/>
        <a:p>
          <a:r>
            <a:rPr lang="id-ID" dirty="0" smtClean="0"/>
            <a:t>Krreativitas</a:t>
          </a:r>
          <a:endParaRPr lang="id-ID" dirty="0"/>
        </a:p>
      </dgm:t>
    </dgm:pt>
    <dgm:pt modelId="{6EF56FCA-EBF2-4FD2-BF5C-A8724B8285A5}" type="parTrans" cxnId="{DAF4BEC2-73FC-4504-A7A4-DAE1E7FA6114}">
      <dgm:prSet/>
      <dgm:spPr/>
      <dgm:t>
        <a:bodyPr/>
        <a:lstStyle/>
        <a:p>
          <a:endParaRPr lang="id-ID"/>
        </a:p>
      </dgm:t>
    </dgm:pt>
    <dgm:pt modelId="{2207881E-03C1-47B4-B709-DB25B8B0175A}" type="sibTrans" cxnId="{DAF4BEC2-73FC-4504-A7A4-DAE1E7FA6114}">
      <dgm:prSet/>
      <dgm:spPr/>
      <dgm:t>
        <a:bodyPr/>
        <a:lstStyle/>
        <a:p>
          <a:endParaRPr lang="id-ID"/>
        </a:p>
      </dgm:t>
    </dgm:pt>
    <dgm:pt modelId="{A5193ACC-5AF9-4352-A6B9-668DCF54E31E}">
      <dgm:prSet phldrT="[Text]"/>
      <dgm:spPr/>
      <dgm:t>
        <a:bodyPr/>
        <a:lstStyle/>
        <a:p>
          <a:r>
            <a:rPr lang="id-ID" dirty="0" smtClean="0"/>
            <a:t>Intuisi</a:t>
          </a:r>
          <a:endParaRPr lang="id-ID" dirty="0"/>
        </a:p>
      </dgm:t>
    </dgm:pt>
    <dgm:pt modelId="{8FD5A9E1-B387-42A0-95F8-47DB8AF9EA2E}" type="parTrans" cxnId="{93D48881-7393-461A-903F-397C8A59BA37}">
      <dgm:prSet/>
      <dgm:spPr/>
      <dgm:t>
        <a:bodyPr/>
        <a:lstStyle/>
        <a:p>
          <a:endParaRPr lang="id-ID"/>
        </a:p>
      </dgm:t>
    </dgm:pt>
    <dgm:pt modelId="{B121A339-0DEC-4927-8E6B-EF54293753A6}" type="sibTrans" cxnId="{93D48881-7393-461A-903F-397C8A59BA37}">
      <dgm:prSet/>
      <dgm:spPr/>
      <dgm:t>
        <a:bodyPr/>
        <a:lstStyle/>
        <a:p>
          <a:endParaRPr lang="id-ID"/>
        </a:p>
      </dgm:t>
    </dgm:pt>
    <dgm:pt modelId="{C394D77D-1A80-48F1-91CC-8F8014B117A9}">
      <dgm:prSet phldrT="[Text]"/>
      <dgm:spPr/>
      <dgm:t>
        <a:bodyPr/>
        <a:lstStyle/>
        <a:p>
          <a:r>
            <a:rPr lang="id-ID" dirty="0" smtClean="0"/>
            <a:t>Perasaan</a:t>
          </a:r>
          <a:endParaRPr lang="id-ID" dirty="0"/>
        </a:p>
      </dgm:t>
    </dgm:pt>
    <dgm:pt modelId="{2AED0E9F-42B6-416F-AD6C-22A5A37D5BC3}" type="parTrans" cxnId="{31F3F5E1-0C97-4211-9032-26AF44E5B987}">
      <dgm:prSet/>
      <dgm:spPr/>
      <dgm:t>
        <a:bodyPr/>
        <a:lstStyle/>
        <a:p>
          <a:endParaRPr lang="id-ID"/>
        </a:p>
      </dgm:t>
    </dgm:pt>
    <dgm:pt modelId="{DA72D60C-39B3-4DA4-B4B5-723A3085A389}" type="sibTrans" cxnId="{31F3F5E1-0C97-4211-9032-26AF44E5B987}">
      <dgm:prSet/>
      <dgm:spPr/>
      <dgm:t>
        <a:bodyPr/>
        <a:lstStyle/>
        <a:p>
          <a:endParaRPr lang="id-ID"/>
        </a:p>
      </dgm:t>
    </dgm:pt>
    <dgm:pt modelId="{7D7F7C84-EE30-457B-927B-1EF40B1E8739}">
      <dgm:prSet phldrT="[Text]"/>
      <dgm:spPr/>
      <dgm:t>
        <a:bodyPr/>
        <a:lstStyle/>
        <a:p>
          <a:r>
            <a:rPr lang="id-ID" dirty="0" smtClean="0"/>
            <a:t>Talen cipta (bakat)</a:t>
          </a:r>
          <a:endParaRPr lang="id-ID" dirty="0"/>
        </a:p>
      </dgm:t>
    </dgm:pt>
    <dgm:pt modelId="{C99319C7-60DF-49A3-960C-EEF686A81A8C}" type="parTrans" cxnId="{2A8C5B1B-87CF-466C-B994-8CD1B7C57E05}">
      <dgm:prSet/>
      <dgm:spPr/>
      <dgm:t>
        <a:bodyPr/>
        <a:lstStyle/>
        <a:p>
          <a:endParaRPr lang="id-ID"/>
        </a:p>
      </dgm:t>
    </dgm:pt>
    <dgm:pt modelId="{7E04FF0C-031E-46BD-ACB1-D0A94C34E50C}" type="sibTrans" cxnId="{2A8C5B1B-87CF-466C-B994-8CD1B7C57E05}">
      <dgm:prSet/>
      <dgm:spPr/>
      <dgm:t>
        <a:bodyPr/>
        <a:lstStyle/>
        <a:p>
          <a:endParaRPr lang="id-ID"/>
        </a:p>
      </dgm:t>
    </dgm:pt>
    <dgm:pt modelId="{4FB958EB-B744-4318-82FE-6014CD574943}">
      <dgm:prSet phldrT="[Text]"/>
      <dgm:spPr/>
      <dgm:t>
        <a:bodyPr/>
        <a:lstStyle/>
        <a:p>
          <a:r>
            <a:rPr lang="id-ID" dirty="0" smtClean="0"/>
            <a:t>Rasio</a:t>
          </a:r>
          <a:endParaRPr lang="id-ID" dirty="0"/>
        </a:p>
      </dgm:t>
    </dgm:pt>
    <dgm:pt modelId="{9CD8FF74-E440-4520-A01C-86FB5B320235}" type="parTrans" cxnId="{B8F8F0EA-34D5-46D0-B84D-153346BEFCA8}">
      <dgm:prSet/>
      <dgm:spPr/>
      <dgm:t>
        <a:bodyPr/>
        <a:lstStyle/>
        <a:p>
          <a:endParaRPr lang="id-ID"/>
        </a:p>
      </dgm:t>
    </dgm:pt>
    <dgm:pt modelId="{D11088B9-83A9-43F8-966A-0979D7B5BBD6}" type="sibTrans" cxnId="{B8F8F0EA-34D5-46D0-B84D-153346BEFCA8}">
      <dgm:prSet/>
      <dgm:spPr/>
      <dgm:t>
        <a:bodyPr/>
        <a:lstStyle/>
        <a:p>
          <a:endParaRPr lang="id-ID"/>
        </a:p>
      </dgm:t>
    </dgm:pt>
    <dgm:pt modelId="{200F5CDB-4717-4328-88ED-F181DC492241}" type="pres">
      <dgm:prSet presAssocID="{5B8F7862-9E84-45E0-8468-A3701C56AEF7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9C3DF27-98DD-459F-926E-BDC98C700ADA}" type="pres">
      <dgm:prSet presAssocID="{F47397A5-A420-4EFE-8A40-170694E1C37E}" presName="centerShape" presStyleLbl="node0" presStyleIdx="0" presStyleCnt="1"/>
      <dgm:spPr/>
      <dgm:t>
        <a:bodyPr/>
        <a:lstStyle/>
        <a:p>
          <a:endParaRPr lang="id-ID"/>
        </a:p>
      </dgm:t>
    </dgm:pt>
    <dgm:pt modelId="{873D9FA4-86C2-4949-90A1-F50107BC028C}" type="pres">
      <dgm:prSet presAssocID="{A5193ACC-5AF9-4352-A6B9-668DCF54E31E}" presName="node" presStyleLbl="node1" presStyleIdx="0" presStyleCnt="4">
        <dgm:presLayoutVars>
          <dgm:bulletEnabled val="1"/>
        </dgm:presLayoutVars>
      </dgm:prSet>
      <dgm:spPr/>
    </dgm:pt>
    <dgm:pt modelId="{C4DEB845-80F7-4C21-B9FD-A2E787580C28}" type="pres">
      <dgm:prSet presAssocID="{A5193ACC-5AF9-4352-A6B9-668DCF54E31E}" presName="dummy" presStyleCnt="0"/>
      <dgm:spPr/>
    </dgm:pt>
    <dgm:pt modelId="{48B97D6F-DD70-49FA-B898-F4331942720D}" type="pres">
      <dgm:prSet presAssocID="{B121A339-0DEC-4927-8E6B-EF54293753A6}" presName="sibTrans" presStyleLbl="sibTrans2D1" presStyleIdx="0" presStyleCnt="4"/>
      <dgm:spPr/>
    </dgm:pt>
    <dgm:pt modelId="{B3939792-27F4-4D59-A00C-908B3072C0DB}" type="pres">
      <dgm:prSet presAssocID="{C394D77D-1A80-48F1-91CC-8F8014B117A9}" presName="node" presStyleLbl="node1" presStyleIdx="1" presStyleCnt="4">
        <dgm:presLayoutVars>
          <dgm:bulletEnabled val="1"/>
        </dgm:presLayoutVars>
      </dgm:prSet>
      <dgm:spPr/>
    </dgm:pt>
    <dgm:pt modelId="{F7E23902-C74E-4953-B6C0-B0A0E1F89029}" type="pres">
      <dgm:prSet presAssocID="{C394D77D-1A80-48F1-91CC-8F8014B117A9}" presName="dummy" presStyleCnt="0"/>
      <dgm:spPr/>
    </dgm:pt>
    <dgm:pt modelId="{93D63A7E-E059-474F-8C6A-15D31081C264}" type="pres">
      <dgm:prSet presAssocID="{DA72D60C-39B3-4DA4-B4B5-723A3085A389}" presName="sibTrans" presStyleLbl="sibTrans2D1" presStyleIdx="1" presStyleCnt="4"/>
      <dgm:spPr/>
    </dgm:pt>
    <dgm:pt modelId="{D84BA216-BA38-4FD6-96D9-7A4266EB3AA3}" type="pres">
      <dgm:prSet presAssocID="{7D7F7C84-EE30-457B-927B-1EF40B1E8739}" presName="node" presStyleLbl="node1" presStyleIdx="2" presStyleCnt="4">
        <dgm:presLayoutVars>
          <dgm:bulletEnabled val="1"/>
        </dgm:presLayoutVars>
      </dgm:prSet>
      <dgm:spPr/>
    </dgm:pt>
    <dgm:pt modelId="{D3CDDFCB-769F-48E5-85D0-2BB4155154C1}" type="pres">
      <dgm:prSet presAssocID="{7D7F7C84-EE30-457B-927B-1EF40B1E8739}" presName="dummy" presStyleCnt="0"/>
      <dgm:spPr/>
    </dgm:pt>
    <dgm:pt modelId="{9596A722-B070-45F9-9C52-785876F3D6DD}" type="pres">
      <dgm:prSet presAssocID="{7E04FF0C-031E-46BD-ACB1-D0A94C34E50C}" presName="sibTrans" presStyleLbl="sibTrans2D1" presStyleIdx="2" presStyleCnt="4"/>
      <dgm:spPr/>
    </dgm:pt>
    <dgm:pt modelId="{8813ADBE-CB4D-42E0-B52E-DF54DA3BD749}" type="pres">
      <dgm:prSet presAssocID="{4FB958EB-B744-4318-82FE-6014CD574943}" presName="node" presStyleLbl="node1" presStyleIdx="3" presStyleCnt="4">
        <dgm:presLayoutVars>
          <dgm:bulletEnabled val="1"/>
        </dgm:presLayoutVars>
      </dgm:prSet>
      <dgm:spPr/>
    </dgm:pt>
    <dgm:pt modelId="{172512BA-1757-4868-AC37-9442CF7C7C1F}" type="pres">
      <dgm:prSet presAssocID="{4FB958EB-B744-4318-82FE-6014CD574943}" presName="dummy" presStyleCnt="0"/>
      <dgm:spPr/>
    </dgm:pt>
    <dgm:pt modelId="{C974158F-0F52-4F98-857F-8B66B46A1A94}" type="pres">
      <dgm:prSet presAssocID="{D11088B9-83A9-43F8-966A-0979D7B5BBD6}" presName="sibTrans" presStyleLbl="sibTrans2D1" presStyleIdx="3" presStyleCnt="4"/>
      <dgm:spPr/>
    </dgm:pt>
  </dgm:ptLst>
  <dgm:cxnLst>
    <dgm:cxn modelId="{31F3F5E1-0C97-4211-9032-26AF44E5B987}" srcId="{F47397A5-A420-4EFE-8A40-170694E1C37E}" destId="{C394D77D-1A80-48F1-91CC-8F8014B117A9}" srcOrd="1" destOrd="0" parTransId="{2AED0E9F-42B6-416F-AD6C-22A5A37D5BC3}" sibTransId="{DA72D60C-39B3-4DA4-B4B5-723A3085A389}"/>
    <dgm:cxn modelId="{AFDFA68B-418C-4DC2-BAD2-5FDD050156F6}" type="presOf" srcId="{A5193ACC-5AF9-4352-A6B9-668DCF54E31E}" destId="{873D9FA4-86C2-4949-90A1-F50107BC028C}" srcOrd="0" destOrd="0" presId="urn:microsoft.com/office/officeart/2005/8/layout/radial6"/>
    <dgm:cxn modelId="{4800FB20-8E17-41C9-AB39-6C854E08689E}" type="presOf" srcId="{DA72D60C-39B3-4DA4-B4B5-723A3085A389}" destId="{93D63A7E-E059-474F-8C6A-15D31081C264}" srcOrd="0" destOrd="0" presId="urn:microsoft.com/office/officeart/2005/8/layout/radial6"/>
    <dgm:cxn modelId="{DAF4BEC2-73FC-4504-A7A4-DAE1E7FA6114}" srcId="{5B8F7862-9E84-45E0-8468-A3701C56AEF7}" destId="{F47397A5-A420-4EFE-8A40-170694E1C37E}" srcOrd="0" destOrd="0" parTransId="{6EF56FCA-EBF2-4FD2-BF5C-A8724B8285A5}" sibTransId="{2207881E-03C1-47B4-B709-DB25B8B0175A}"/>
    <dgm:cxn modelId="{84E74F5A-DB64-4A91-AFC7-02B3AA9A7D67}" type="presOf" srcId="{F47397A5-A420-4EFE-8A40-170694E1C37E}" destId="{B9C3DF27-98DD-459F-926E-BDC98C700ADA}" srcOrd="0" destOrd="0" presId="urn:microsoft.com/office/officeart/2005/8/layout/radial6"/>
    <dgm:cxn modelId="{25545E5F-39AE-45AE-9EA6-82B6CE8D4428}" type="presOf" srcId="{4FB958EB-B744-4318-82FE-6014CD574943}" destId="{8813ADBE-CB4D-42E0-B52E-DF54DA3BD749}" srcOrd="0" destOrd="0" presId="urn:microsoft.com/office/officeart/2005/8/layout/radial6"/>
    <dgm:cxn modelId="{43E715F6-40B8-48D1-B7BD-AB95A8188623}" type="presOf" srcId="{5B8F7862-9E84-45E0-8468-A3701C56AEF7}" destId="{200F5CDB-4717-4328-88ED-F181DC492241}" srcOrd="0" destOrd="0" presId="urn:microsoft.com/office/officeart/2005/8/layout/radial6"/>
    <dgm:cxn modelId="{67472D60-0D17-442A-BCF1-AE87F97137AA}" type="presOf" srcId="{C394D77D-1A80-48F1-91CC-8F8014B117A9}" destId="{B3939792-27F4-4D59-A00C-908B3072C0DB}" srcOrd="0" destOrd="0" presId="urn:microsoft.com/office/officeart/2005/8/layout/radial6"/>
    <dgm:cxn modelId="{2A8C5B1B-87CF-466C-B994-8CD1B7C57E05}" srcId="{F47397A5-A420-4EFE-8A40-170694E1C37E}" destId="{7D7F7C84-EE30-457B-927B-1EF40B1E8739}" srcOrd="2" destOrd="0" parTransId="{C99319C7-60DF-49A3-960C-EEF686A81A8C}" sibTransId="{7E04FF0C-031E-46BD-ACB1-D0A94C34E50C}"/>
    <dgm:cxn modelId="{270E8A70-C6FD-44CC-950A-2B4E5E989F6A}" type="presOf" srcId="{7D7F7C84-EE30-457B-927B-1EF40B1E8739}" destId="{D84BA216-BA38-4FD6-96D9-7A4266EB3AA3}" srcOrd="0" destOrd="0" presId="urn:microsoft.com/office/officeart/2005/8/layout/radial6"/>
    <dgm:cxn modelId="{93D48881-7393-461A-903F-397C8A59BA37}" srcId="{F47397A5-A420-4EFE-8A40-170694E1C37E}" destId="{A5193ACC-5AF9-4352-A6B9-668DCF54E31E}" srcOrd="0" destOrd="0" parTransId="{8FD5A9E1-B387-42A0-95F8-47DB8AF9EA2E}" sibTransId="{B121A339-0DEC-4927-8E6B-EF54293753A6}"/>
    <dgm:cxn modelId="{E8F25989-3649-4ED5-B81C-669F006C790D}" type="presOf" srcId="{D11088B9-83A9-43F8-966A-0979D7B5BBD6}" destId="{C974158F-0F52-4F98-857F-8B66B46A1A94}" srcOrd="0" destOrd="0" presId="urn:microsoft.com/office/officeart/2005/8/layout/radial6"/>
    <dgm:cxn modelId="{39F5B19E-739B-43CE-A88B-6B762A7BD827}" type="presOf" srcId="{7E04FF0C-031E-46BD-ACB1-D0A94C34E50C}" destId="{9596A722-B070-45F9-9C52-785876F3D6DD}" srcOrd="0" destOrd="0" presId="urn:microsoft.com/office/officeart/2005/8/layout/radial6"/>
    <dgm:cxn modelId="{00A36596-FDD4-41BC-8288-3D6DFB462534}" type="presOf" srcId="{B121A339-0DEC-4927-8E6B-EF54293753A6}" destId="{48B97D6F-DD70-49FA-B898-F4331942720D}" srcOrd="0" destOrd="0" presId="urn:microsoft.com/office/officeart/2005/8/layout/radial6"/>
    <dgm:cxn modelId="{B8F8F0EA-34D5-46D0-B84D-153346BEFCA8}" srcId="{F47397A5-A420-4EFE-8A40-170694E1C37E}" destId="{4FB958EB-B744-4318-82FE-6014CD574943}" srcOrd="3" destOrd="0" parTransId="{9CD8FF74-E440-4520-A01C-86FB5B320235}" sibTransId="{D11088B9-83A9-43F8-966A-0979D7B5BBD6}"/>
    <dgm:cxn modelId="{EE5E4869-D98C-42D1-8A98-122E26C5C0CF}" type="presParOf" srcId="{200F5CDB-4717-4328-88ED-F181DC492241}" destId="{B9C3DF27-98DD-459F-926E-BDC98C700ADA}" srcOrd="0" destOrd="0" presId="urn:microsoft.com/office/officeart/2005/8/layout/radial6"/>
    <dgm:cxn modelId="{9429F79E-3474-4B6D-83D3-7FAB41CD1EEE}" type="presParOf" srcId="{200F5CDB-4717-4328-88ED-F181DC492241}" destId="{873D9FA4-86C2-4949-90A1-F50107BC028C}" srcOrd="1" destOrd="0" presId="urn:microsoft.com/office/officeart/2005/8/layout/radial6"/>
    <dgm:cxn modelId="{5D8B646B-5F8E-426A-AB15-DBC3765EB856}" type="presParOf" srcId="{200F5CDB-4717-4328-88ED-F181DC492241}" destId="{C4DEB845-80F7-4C21-B9FD-A2E787580C28}" srcOrd="2" destOrd="0" presId="urn:microsoft.com/office/officeart/2005/8/layout/radial6"/>
    <dgm:cxn modelId="{2930689C-205C-4F31-8AA6-E31619AA048F}" type="presParOf" srcId="{200F5CDB-4717-4328-88ED-F181DC492241}" destId="{48B97D6F-DD70-49FA-B898-F4331942720D}" srcOrd="3" destOrd="0" presId="urn:microsoft.com/office/officeart/2005/8/layout/radial6"/>
    <dgm:cxn modelId="{13F1800E-F494-42C9-8673-857645392690}" type="presParOf" srcId="{200F5CDB-4717-4328-88ED-F181DC492241}" destId="{B3939792-27F4-4D59-A00C-908B3072C0DB}" srcOrd="4" destOrd="0" presId="urn:microsoft.com/office/officeart/2005/8/layout/radial6"/>
    <dgm:cxn modelId="{69203DA2-44E9-488A-ADA8-A22BF957DD12}" type="presParOf" srcId="{200F5CDB-4717-4328-88ED-F181DC492241}" destId="{F7E23902-C74E-4953-B6C0-B0A0E1F89029}" srcOrd="5" destOrd="0" presId="urn:microsoft.com/office/officeart/2005/8/layout/radial6"/>
    <dgm:cxn modelId="{4CE3EBF8-FDE4-4DC1-88CF-72C33E1A25B9}" type="presParOf" srcId="{200F5CDB-4717-4328-88ED-F181DC492241}" destId="{93D63A7E-E059-474F-8C6A-15D31081C264}" srcOrd="6" destOrd="0" presId="urn:microsoft.com/office/officeart/2005/8/layout/radial6"/>
    <dgm:cxn modelId="{C716905C-E501-4B24-BAA6-E46B273EDA97}" type="presParOf" srcId="{200F5CDB-4717-4328-88ED-F181DC492241}" destId="{D84BA216-BA38-4FD6-96D9-7A4266EB3AA3}" srcOrd="7" destOrd="0" presId="urn:microsoft.com/office/officeart/2005/8/layout/radial6"/>
    <dgm:cxn modelId="{71F899C6-248C-4C78-8685-8EB299843300}" type="presParOf" srcId="{200F5CDB-4717-4328-88ED-F181DC492241}" destId="{D3CDDFCB-769F-48E5-85D0-2BB4155154C1}" srcOrd="8" destOrd="0" presId="urn:microsoft.com/office/officeart/2005/8/layout/radial6"/>
    <dgm:cxn modelId="{7A8407A8-B9BA-4061-B05F-FB68A225AED5}" type="presParOf" srcId="{200F5CDB-4717-4328-88ED-F181DC492241}" destId="{9596A722-B070-45F9-9C52-785876F3D6DD}" srcOrd="9" destOrd="0" presId="urn:microsoft.com/office/officeart/2005/8/layout/radial6"/>
    <dgm:cxn modelId="{ACB76840-0662-4BBB-9F25-2EA0BE5757A0}" type="presParOf" srcId="{200F5CDB-4717-4328-88ED-F181DC492241}" destId="{8813ADBE-CB4D-42E0-B52E-DF54DA3BD749}" srcOrd="10" destOrd="0" presId="urn:microsoft.com/office/officeart/2005/8/layout/radial6"/>
    <dgm:cxn modelId="{17864EBF-7DC1-47DB-9E15-589DB1B2E656}" type="presParOf" srcId="{200F5CDB-4717-4328-88ED-F181DC492241}" destId="{172512BA-1757-4868-AC37-9442CF7C7C1F}" srcOrd="11" destOrd="0" presId="urn:microsoft.com/office/officeart/2005/8/layout/radial6"/>
    <dgm:cxn modelId="{A6FDA569-63C4-4049-BCF2-7BC7102F138E}" type="presParOf" srcId="{200F5CDB-4717-4328-88ED-F181DC492241}" destId="{C974158F-0F52-4F98-857F-8B66B46A1A94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A587617-43E2-4D34-9FBA-55157AEE9174}">
      <dsp:nvSpPr>
        <dsp:cNvPr id="0" name=""/>
        <dsp:cNvSpPr/>
      </dsp:nvSpPr>
      <dsp:spPr>
        <a:xfrm>
          <a:off x="0" y="1707541"/>
          <a:ext cx="2319509" cy="14715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800" kern="1200" dirty="0" smtClean="0"/>
            <a:t>Pengumpulan Informasi</a:t>
          </a:r>
          <a:endParaRPr lang="id-ID" sz="2800" kern="1200" dirty="0"/>
        </a:p>
      </dsp:txBody>
      <dsp:txXfrm>
        <a:off x="0" y="1707541"/>
        <a:ext cx="2319509" cy="1471535"/>
      </dsp:txXfrm>
    </dsp:sp>
    <dsp:sp modelId="{FC4EB0F0-21F0-4959-9255-E00C8D2B2967}">
      <dsp:nvSpPr>
        <dsp:cNvPr id="0" name=""/>
        <dsp:cNvSpPr/>
      </dsp:nvSpPr>
      <dsp:spPr>
        <a:xfrm rot="18347021">
          <a:off x="1970291" y="1752305"/>
          <a:ext cx="1681867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1681867" y="88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050" kern="1200"/>
        </a:p>
      </dsp:txBody>
      <dsp:txXfrm rot="18347021">
        <a:off x="2769178" y="1719071"/>
        <a:ext cx="84093" cy="84093"/>
      </dsp:txXfrm>
    </dsp:sp>
    <dsp:sp modelId="{DC66CCEA-48C0-47EC-9497-0D3958B3EEBE}">
      <dsp:nvSpPr>
        <dsp:cNvPr id="0" name=""/>
        <dsp:cNvSpPr/>
      </dsp:nvSpPr>
      <dsp:spPr>
        <a:xfrm>
          <a:off x="3302942" y="814495"/>
          <a:ext cx="1057726" cy="5288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kern="1200" dirty="0" smtClean="0"/>
            <a:t>Data Objektif</a:t>
          </a:r>
          <a:endParaRPr lang="id-ID" sz="1600" kern="1200" dirty="0"/>
        </a:p>
      </dsp:txBody>
      <dsp:txXfrm>
        <a:off x="3302942" y="814495"/>
        <a:ext cx="1057726" cy="528863"/>
      </dsp:txXfrm>
    </dsp:sp>
    <dsp:sp modelId="{BDA0ED8E-FDEE-4838-84B4-0800C370BBBD}">
      <dsp:nvSpPr>
        <dsp:cNvPr id="0" name=""/>
        <dsp:cNvSpPr/>
      </dsp:nvSpPr>
      <dsp:spPr>
        <a:xfrm rot="18930040">
          <a:off x="4194695" y="664415"/>
          <a:ext cx="1157649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1157649" y="88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000" kern="1200"/>
        </a:p>
      </dsp:txBody>
      <dsp:txXfrm rot="18930040">
        <a:off x="4744578" y="644287"/>
        <a:ext cx="57882" cy="57882"/>
      </dsp:txXfrm>
    </dsp:sp>
    <dsp:sp modelId="{68CB3226-33FB-479A-B4B0-C89DDD7B2EC0}">
      <dsp:nvSpPr>
        <dsp:cNvPr id="0" name=""/>
        <dsp:cNvSpPr/>
      </dsp:nvSpPr>
      <dsp:spPr>
        <a:xfrm>
          <a:off x="5186371" y="3098"/>
          <a:ext cx="1815640" cy="5288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kern="1200" dirty="0" smtClean="0"/>
            <a:t>Skor tes intelegensi individual</a:t>
          </a:r>
          <a:endParaRPr lang="id-ID" sz="1600" kern="1200" dirty="0"/>
        </a:p>
      </dsp:txBody>
      <dsp:txXfrm>
        <a:off x="5186371" y="3098"/>
        <a:ext cx="1815640" cy="528863"/>
      </dsp:txXfrm>
    </dsp:sp>
    <dsp:sp modelId="{176B0A8B-141A-4A11-9766-71F9F45AF551}">
      <dsp:nvSpPr>
        <dsp:cNvPr id="0" name=""/>
        <dsp:cNvSpPr/>
      </dsp:nvSpPr>
      <dsp:spPr>
        <a:xfrm rot="20770458">
          <a:off x="4348350" y="968511"/>
          <a:ext cx="850340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850340" y="88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000" kern="1200"/>
        </a:p>
      </dsp:txBody>
      <dsp:txXfrm rot="20770458">
        <a:off x="4752261" y="956066"/>
        <a:ext cx="42517" cy="42517"/>
      </dsp:txXfrm>
    </dsp:sp>
    <dsp:sp modelId="{3C7E62DE-7B60-4A8F-97C9-D0193D84C97E}">
      <dsp:nvSpPr>
        <dsp:cNvPr id="0" name=""/>
        <dsp:cNvSpPr/>
      </dsp:nvSpPr>
      <dsp:spPr>
        <a:xfrm>
          <a:off x="5186371" y="611290"/>
          <a:ext cx="1891087" cy="5288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kern="1200" dirty="0" smtClean="0"/>
            <a:t>Skor tes intelegensi kelompok</a:t>
          </a:r>
          <a:endParaRPr lang="id-ID" sz="1600" kern="1200" dirty="0"/>
        </a:p>
      </dsp:txBody>
      <dsp:txXfrm>
        <a:off x="5186371" y="611290"/>
        <a:ext cx="1891087" cy="528863"/>
      </dsp:txXfrm>
    </dsp:sp>
    <dsp:sp modelId="{776557DC-DA8C-4E73-80E9-415999DA69E1}">
      <dsp:nvSpPr>
        <dsp:cNvPr id="0" name=""/>
        <dsp:cNvSpPr/>
      </dsp:nvSpPr>
      <dsp:spPr>
        <a:xfrm rot="1567610">
          <a:off x="4313682" y="1272607"/>
          <a:ext cx="919674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919674" y="88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000" kern="1200"/>
        </a:p>
      </dsp:txBody>
      <dsp:txXfrm rot="1567610">
        <a:off x="4750528" y="1258429"/>
        <a:ext cx="45983" cy="45983"/>
      </dsp:txXfrm>
    </dsp:sp>
    <dsp:sp modelId="{226D3E13-A382-46B7-8EFF-559E588D8F18}">
      <dsp:nvSpPr>
        <dsp:cNvPr id="0" name=""/>
        <dsp:cNvSpPr/>
      </dsp:nvSpPr>
      <dsp:spPr>
        <a:xfrm>
          <a:off x="5186371" y="1219483"/>
          <a:ext cx="1815640" cy="5288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kern="1200" dirty="0" smtClean="0"/>
            <a:t>Skor tes intelegensi prestatif</a:t>
          </a:r>
          <a:endParaRPr lang="id-ID" sz="1600" kern="1200" dirty="0"/>
        </a:p>
      </dsp:txBody>
      <dsp:txXfrm>
        <a:off x="5186371" y="1219483"/>
        <a:ext cx="1815640" cy="528863"/>
      </dsp:txXfrm>
    </dsp:sp>
    <dsp:sp modelId="{DCE4071D-EE6B-49CB-A4FA-E17E7D47AEB9}">
      <dsp:nvSpPr>
        <dsp:cNvPr id="0" name=""/>
        <dsp:cNvSpPr/>
      </dsp:nvSpPr>
      <dsp:spPr>
        <a:xfrm rot="3049276">
          <a:off x="4120006" y="1576703"/>
          <a:ext cx="1307027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1307027" y="88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000" kern="1200"/>
        </a:p>
      </dsp:txBody>
      <dsp:txXfrm rot="3049276">
        <a:off x="4740844" y="1552841"/>
        <a:ext cx="65351" cy="65351"/>
      </dsp:txXfrm>
    </dsp:sp>
    <dsp:sp modelId="{B7FA78C7-F297-4772-86AD-E79EC0E8EAE3}">
      <dsp:nvSpPr>
        <dsp:cNvPr id="0" name=""/>
        <dsp:cNvSpPr/>
      </dsp:nvSpPr>
      <dsp:spPr>
        <a:xfrm>
          <a:off x="5186371" y="1827675"/>
          <a:ext cx="2080272" cy="5288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kern="1200" dirty="0" smtClean="0"/>
            <a:t>Skor tes intelegensi akademik</a:t>
          </a:r>
          <a:endParaRPr lang="id-ID" sz="1600" kern="1200" dirty="0"/>
        </a:p>
      </dsp:txBody>
      <dsp:txXfrm>
        <a:off x="5186371" y="1827675"/>
        <a:ext cx="2080272" cy="528863"/>
      </dsp:txXfrm>
    </dsp:sp>
    <dsp:sp modelId="{1E5AA9FB-6A66-43E2-B593-18D9844EFB00}">
      <dsp:nvSpPr>
        <dsp:cNvPr id="0" name=""/>
        <dsp:cNvSpPr/>
      </dsp:nvSpPr>
      <dsp:spPr>
        <a:xfrm rot="3780719">
          <a:off x="3863762" y="1880800"/>
          <a:ext cx="1819515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1819515" y="88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050" kern="1200"/>
        </a:p>
      </dsp:txBody>
      <dsp:txXfrm rot="3780719">
        <a:off x="4728032" y="1844125"/>
        <a:ext cx="90975" cy="90975"/>
      </dsp:txXfrm>
    </dsp:sp>
    <dsp:sp modelId="{09B06BF9-9B1D-4974-85CF-BF61418247FA}">
      <dsp:nvSpPr>
        <dsp:cNvPr id="0" name=""/>
        <dsp:cNvSpPr/>
      </dsp:nvSpPr>
      <dsp:spPr>
        <a:xfrm>
          <a:off x="5186371" y="2435868"/>
          <a:ext cx="1814487" cy="5288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kern="1200" dirty="0" smtClean="0"/>
            <a:t>Skor tes intelegensi kreatifitas</a:t>
          </a:r>
          <a:endParaRPr lang="id-ID" sz="1600" kern="1200" dirty="0"/>
        </a:p>
      </dsp:txBody>
      <dsp:txXfrm>
        <a:off x="5186371" y="2435868"/>
        <a:ext cx="1814487" cy="528863"/>
      </dsp:txXfrm>
    </dsp:sp>
    <dsp:sp modelId="{EE75E2C7-E712-4829-BA32-C698C5DD2867}">
      <dsp:nvSpPr>
        <dsp:cNvPr id="0" name=""/>
        <dsp:cNvSpPr/>
      </dsp:nvSpPr>
      <dsp:spPr>
        <a:xfrm rot="3469079">
          <a:off x="1709898" y="3538394"/>
          <a:ext cx="2608578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2608578" y="88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200" kern="1200"/>
        </a:p>
      </dsp:txBody>
      <dsp:txXfrm rot="3469079">
        <a:off x="2948972" y="3481993"/>
        <a:ext cx="130428" cy="130428"/>
      </dsp:txXfrm>
    </dsp:sp>
    <dsp:sp modelId="{7AE5BB86-3AFC-422E-9A33-92127C25D8AA}">
      <dsp:nvSpPr>
        <dsp:cNvPr id="0" name=""/>
        <dsp:cNvSpPr/>
      </dsp:nvSpPr>
      <dsp:spPr>
        <a:xfrm>
          <a:off x="3708865" y="4386675"/>
          <a:ext cx="1057726" cy="5288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kern="1200" dirty="0" smtClean="0"/>
            <a:t>Data Subjektif</a:t>
          </a:r>
          <a:endParaRPr lang="id-ID" sz="1600" kern="1200" dirty="0"/>
        </a:p>
      </dsp:txBody>
      <dsp:txXfrm>
        <a:off x="3708865" y="4386675"/>
        <a:ext cx="1057726" cy="528863"/>
      </dsp:txXfrm>
    </dsp:sp>
    <dsp:sp modelId="{48A30ACA-9D53-45F7-B5EB-9AB312666011}">
      <dsp:nvSpPr>
        <dsp:cNvPr id="0" name=""/>
        <dsp:cNvSpPr/>
      </dsp:nvSpPr>
      <dsp:spPr>
        <a:xfrm rot="17241738">
          <a:off x="4273127" y="3970986"/>
          <a:ext cx="1406708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1406708" y="88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000" kern="1200"/>
        </a:p>
      </dsp:txBody>
      <dsp:txXfrm rot="17241738">
        <a:off x="4941314" y="3944632"/>
        <a:ext cx="70335" cy="70335"/>
      </dsp:txXfrm>
    </dsp:sp>
    <dsp:sp modelId="{39712CB6-79EA-4A1D-9E9C-F88596692D17}">
      <dsp:nvSpPr>
        <dsp:cNvPr id="0" name=""/>
        <dsp:cNvSpPr/>
      </dsp:nvSpPr>
      <dsp:spPr>
        <a:xfrm>
          <a:off x="5186371" y="3044061"/>
          <a:ext cx="1308354" cy="5288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kern="1200" dirty="0" smtClean="0"/>
            <a:t>Ceklist perilaku</a:t>
          </a:r>
        </a:p>
      </dsp:txBody>
      <dsp:txXfrm>
        <a:off x="5186371" y="3044061"/>
        <a:ext cx="1308354" cy="528863"/>
      </dsp:txXfrm>
    </dsp:sp>
    <dsp:sp modelId="{C30DF1A0-C719-4CF2-A100-45C480240A8E}">
      <dsp:nvSpPr>
        <dsp:cNvPr id="0" name=""/>
        <dsp:cNvSpPr/>
      </dsp:nvSpPr>
      <dsp:spPr>
        <a:xfrm rot="17985082">
          <a:off x="4553519" y="4275082"/>
          <a:ext cx="845925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845925" y="88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000" kern="1200"/>
        </a:p>
      </dsp:txBody>
      <dsp:txXfrm rot="17985082">
        <a:off x="4955333" y="4262747"/>
        <a:ext cx="42296" cy="42296"/>
      </dsp:txXfrm>
    </dsp:sp>
    <dsp:sp modelId="{92A1045D-327A-44BF-B559-6ECF65545901}">
      <dsp:nvSpPr>
        <dsp:cNvPr id="0" name=""/>
        <dsp:cNvSpPr/>
      </dsp:nvSpPr>
      <dsp:spPr>
        <a:xfrm>
          <a:off x="5186371" y="3652253"/>
          <a:ext cx="1470726" cy="5288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kern="1200" dirty="0" smtClean="0"/>
            <a:t>Nominasi guru</a:t>
          </a:r>
        </a:p>
      </dsp:txBody>
      <dsp:txXfrm>
        <a:off x="5186371" y="3652253"/>
        <a:ext cx="1470726" cy="528863"/>
      </dsp:txXfrm>
    </dsp:sp>
    <dsp:sp modelId="{3DE90337-0FFA-445A-ADB9-7F627333463E}">
      <dsp:nvSpPr>
        <dsp:cNvPr id="0" name=""/>
        <dsp:cNvSpPr/>
      </dsp:nvSpPr>
      <dsp:spPr>
        <a:xfrm rot="20595829">
          <a:off x="4757308" y="4579178"/>
          <a:ext cx="438347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438347" y="88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000" kern="1200"/>
        </a:p>
      </dsp:txBody>
      <dsp:txXfrm rot="20595829">
        <a:off x="4965523" y="4577033"/>
        <a:ext cx="21917" cy="21917"/>
      </dsp:txXfrm>
    </dsp:sp>
    <dsp:sp modelId="{D9A599F8-9B97-4A16-88BD-9E28AC43C75A}">
      <dsp:nvSpPr>
        <dsp:cNvPr id="0" name=""/>
        <dsp:cNvSpPr/>
      </dsp:nvSpPr>
      <dsp:spPr>
        <a:xfrm>
          <a:off x="5186371" y="4260446"/>
          <a:ext cx="1795469" cy="5288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kern="1200" dirty="0" smtClean="0"/>
            <a:t>Nominasi Orang Tua</a:t>
          </a:r>
        </a:p>
      </dsp:txBody>
      <dsp:txXfrm>
        <a:off x="5186371" y="4260446"/>
        <a:ext cx="1795469" cy="528863"/>
      </dsp:txXfrm>
    </dsp:sp>
    <dsp:sp modelId="{34AFF000-0086-4DB1-AFC5-392CAE2DD718}">
      <dsp:nvSpPr>
        <dsp:cNvPr id="0" name=""/>
        <dsp:cNvSpPr/>
      </dsp:nvSpPr>
      <dsp:spPr>
        <a:xfrm rot="2936690">
          <a:off x="4656910" y="4883275"/>
          <a:ext cx="639143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639143" y="88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000" kern="1200"/>
        </a:p>
      </dsp:txBody>
      <dsp:txXfrm rot="2936690">
        <a:off x="4960503" y="4876110"/>
        <a:ext cx="31957" cy="31957"/>
      </dsp:txXfrm>
    </dsp:sp>
    <dsp:sp modelId="{612D5313-1651-43A3-827D-8A32AA88B201}">
      <dsp:nvSpPr>
        <dsp:cNvPr id="0" name=""/>
        <dsp:cNvSpPr/>
      </dsp:nvSpPr>
      <dsp:spPr>
        <a:xfrm>
          <a:off x="5186371" y="4868638"/>
          <a:ext cx="1795469" cy="5288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kern="1200" dirty="0" smtClean="0"/>
            <a:t>Nominasi temann sebaya</a:t>
          </a:r>
        </a:p>
      </dsp:txBody>
      <dsp:txXfrm>
        <a:off x="5186371" y="4868638"/>
        <a:ext cx="1795469" cy="52886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974158F-0F52-4F98-857F-8B66B46A1A94}">
      <dsp:nvSpPr>
        <dsp:cNvPr id="0" name=""/>
        <dsp:cNvSpPr/>
      </dsp:nvSpPr>
      <dsp:spPr>
        <a:xfrm>
          <a:off x="1902161" y="552786"/>
          <a:ext cx="3695027" cy="3695027"/>
        </a:xfrm>
        <a:prstGeom prst="blockArc">
          <a:avLst>
            <a:gd name="adj1" fmla="val 10800000"/>
            <a:gd name="adj2" fmla="val 16200000"/>
            <a:gd name="adj3" fmla="val 4635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96A722-B070-45F9-9C52-785876F3D6DD}">
      <dsp:nvSpPr>
        <dsp:cNvPr id="0" name=""/>
        <dsp:cNvSpPr/>
      </dsp:nvSpPr>
      <dsp:spPr>
        <a:xfrm>
          <a:off x="1902161" y="552786"/>
          <a:ext cx="3695027" cy="3695027"/>
        </a:xfrm>
        <a:prstGeom prst="blockArc">
          <a:avLst>
            <a:gd name="adj1" fmla="val 5400000"/>
            <a:gd name="adj2" fmla="val 10800000"/>
            <a:gd name="adj3" fmla="val 4635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D63A7E-E059-474F-8C6A-15D31081C264}">
      <dsp:nvSpPr>
        <dsp:cNvPr id="0" name=""/>
        <dsp:cNvSpPr/>
      </dsp:nvSpPr>
      <dsp:spPr>
        <a:xfrm>
          <a:off x="1902161" y="552786"/>
          <a:ext cx="3695027" cy="3695027"/>
        </a:xfrm>
        <a:prstGeom prst="blockArc">
          <a:avLst>
            <a:gd name="adj1" fmla="val 0"/>
            <a:gd name="adj2" fmla="val 5400000"/>
            <a:gd name="adj3" fmla="val 4635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B97D6F-DD70-49FA-B898-F4331942720D}">
      <dsp:nvSpPr>
        <dsp:cNvPr id="0" name=""/>
        <dsp:cNvSpPr/>
      </dsp:nvSpPr>
      <dsp:spPr>
        <a:xfrm>
          <a:off x="1902161" y="552786"/>
          <a:ext cx="3695027" cy="3695027"/>
        </a:xfrm>
        <a:prstGeom prst="blockArc">
          <a:avLst>
            <a:gd name="adj1" fmla="val 16200000"/>
            <a:gd name="adj2" fmla="val 0"/>
            <a:gd name="adj3" fmla="val 4635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C3DF27-98DD-459F-926E-BDC98C700ADA}">
      <dsp:nvSpPr>
        <dsp:cNvPr id="0" name=""/>
        <dsp:cNvSpPr/>
      </dsp:nvSpPr>
      <dsp:spPr>
        <a:xfrm>
          <a:off x="2900139" y="1550764"/>
          <a:ext cx="1699071" cy="16990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900" kern="1200" dirty="0" smtClean="0"/>
            <a:t>Krreativitas</a:t>
          </a:r>
          <a:endParaRPr lang="id-ID" sz="1900" kern="1200" dirty="0"/>
        </a:p>
      </dsp:txBody>
      <dsp:txXfrm>
        <a:off x="2900139" y="1550764"/>
        <a:ext cx="1699071" cy="1699071"/>
      </dsp:txXfrm>
    </dsp:sp>
    <dsp:sp modelId="{873D9FA4-86C2-4949-90A1-F50107BC028C}">
      <dsp:nvSpPr>
        <dsp:cNvPr id="0" name=""/>
        <dsp:cNvSpPr/>
      </dsp:nvSpPr>
      <dsp:spPr>
        <a:xfrm>
          <a:off x="3154999" y="927"/>
          <a:ext cx="1189350" cy="118935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700" kern="1200" dirty="0" smtClean="0"/>
            <a:t>Intuisi</a:t>
          </a:r>
          <a:endParaRPr lang="id-ID" sz="1700" kern="1200" dirty="0"/>
        </a:p>
      </dsp:txBody>
      <dsp:txXfrm>
        <a:off x="3154999" y="927"/>
        <a:ext cx="1189350" cy="1189350"/>
      </dsp:txXfrm>
    </dsp:sp>
    <dsp:sp modelId="{B3939792-27F4-4D59-A00C-908B3072C0DB}">
      <dsp:nvSpPr>
        <dsp:cNvPr id="0" name=""/>
        <dsp:cNvSpPr/>
      </dsp:nvSpPr>
      <dsp:spPr>
        <a:xfrm>
          <a:off x="4959697" y="1805624"/>
          <a:ext cx="1189350" cy="118935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700" kern="1200" dirty="0" smtClean="0"/>
            <a:t>Perasaan</a:t>
          </a:r>
          <a:endParaRPr lang="id-ID" sz="1700" kern="1200" dirty="0"/>
        </a:p>
      </dsp:txBody>
      <dsp:txXfrm>
        <a:off x="4959697" y="1805624"/>
        <a:ext cx="1189350" cy="1189350"/>
      </dsp:txXfrm>
    </dsp:sp>
    <dsp:sp modelId="{D84BA216-BA38-4FD6-96D9-7A4266EB3AA3}">
      <dsp:nvSpPr>
        <dsp:cNvPr id="0" name=""/>
        <dsp:cNvSpPr/>
      </dsp:nvSpPr>
      <dsp:spPr>
        <a:xfrm>
          <a:off x="3154999" y="3610322"/>
          <a:ext cx="1189350" cy="118935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700" kern="1200" dirty="0" smtClean="0"/>
            <a:t>Talen cipta (bakat)</a:t>
          </a:r>
          <a:endParaRPr lang="id-ID" sz="1700" kern="1200" dirty="0"/>
        </a:p>
      </dsp:txBody>
      <dsp:txXfrm>
        <a:off x="3154999" y="3610322"/>
        <a:ext cx="1189350" cy="1189350"/>
      </dsp:txXfrm>
    </dsp:sp>
    <dsp:sp modelId="{8813ADBE-CB4D-42E0-B52E-DF54DA3BD749}">
      <dsp:nvSpPr>
        <dsp:cNvPr id="0" name=""/>
        <dsp:cNvSpPr/>
      </dsp:nvSpPr>
      <dsp:spPr>
        <a:xfrm>
          <a:off x="1350302" y="1805624"/>
          <a:ext cx="1189350" cy="118935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700" kern="1200" dirty="0" smtClean="0"/>
            <a:t>Rasio</a:t>
          </a:r>
          <a:endParaRPr lang="id-ID" sz="1700" kern="1200" dirty="0"/>
        </a:p>
      </dsp:txBody>
      <dsp:txXfrm>
        <a:off x="1350302" y="1805624"/>
        <a:ext cx="1189350" cy="11893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A41F77-F464-426A-AB3A-A1A041C96C39}" type="datetimeFigureOut">
              <a:rPr lang="id-ID" smtClean="0"/>
              <a:t>09/04/2013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58CF46-3A9C-4BCE-9367-C496F79FAD2F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7F273B-E56C-4CEE-B9E1-6E325F822475}" type="datetimeFigureOut">
              <a:rPr lang="id-ID" smtClean="0"/>
              <a:t>09/04/2013</a:t>
            </a:fld>
            <a:endParaRPr lang="id-ID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6D357C-AD17-46D8-BF04-96F80C01137A}" type="slidenum">
              <a:rPr lang="id-ID" smtClean="0"/>
              <a:t>‹#›</a:t>
            </a:fld>
            <a:endParaRPr lang="id-ID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7F273B-E56C-4CEE-B9E1-6E325F822475}" type="datetimeFigureOut">
              <a:rPr lang="id-ID" smtClean="0"/>
              <a:t>09/04/2013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6D357C-AD17-46D8-BF04-96F80C01137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7F273B-E56C-4CEE-B9E1-6E325F822475}" type="datetimeFigureOut">
              <a:rPr lang="id-ID" smtClean="0"/>
              <a:t>09/04/2013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6D357C-AD17-46D8-BF04-96F80C01137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7F273B-E56C-4CEE-B9E1-6E325F822475}" type="datetimeFigureOut">
              <a:rPr lang="id-ID" smtClean="0"/>
              <a:t>09/04/2013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6D357C-AD17-46D8-BF04-96F80C01137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7F273B-E56C-4CEE-B9E1-6E325F822475}" type="datetimeFigureOut">
              <a:rPr lang="id-ID" smtClean="0"/>
              <a:t>09/04/2013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6D357C-AD17-46D8-BF04-96F80C01137A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7F273B-E56C-4CEE-B9E1-6E325F822475}" type="datetimeFigureOut">
              <a:rPr lang="id-ID" smtClean="0"/>
              <a:t>09/04/2013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6D357C-AD17-46D8-BF04-96F80C01137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7F273B-E56C-4CEE-B9E1-6E325F822475}" type="datetimeFigureOut">
              <a:rPr lang="id-ID" smtClean="0"/>
              <a:t>09/04/2013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6D357C-AD17-46D8-BF04-96F80C01137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7F273B-E56C-4CEE-B9E1-6E325F822475}" type="datetimeFigureOut">
              <a:rPr lang="id-ID" smtClean="0"/>
              <a:t>09/04/2013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6D357C-AD17-46D8-BF04-96F80C01137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7F273B-E56C-4CEE-B9E1-6E325F822475}" type="datetimeFigureOut">
              <a:rPr lang="id-ID" smtClean="0"/>
              <a:t>09/04/2013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6D357C-AD17-46D8-BF04-96F80C01137A}" type="slidenum">
              <a:rPr lang="id-ID" smtClean="0"/>
              <a:t>‹#›</a:t>
            </a:fld>
            <a:endParaRPr lang="id-ID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7F273B-E56C-4CEE-B9E1-6E325F822475}" type="datetimeFigureOut">
              <a:rPr lang="id-ID" smtClean="0"/>
              <a:t>09/04/2013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6D357C-AD17-46D8-BF04-96F80C01137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7F273B-E56C-4CEE-B9E1-6E325F822475}" type="datetimeFigureOut">
              <a:rPr lang="id-ID" smtClean="0"/>
              <a:t>09/04/2013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6D357C-AD17-46D8-BF04-96F80C01137A}" type="slidenum">
              <a:rPr lang="id-ID" smtClean="0"/>
              <a:t>‹#›</a:t>
            </a:fld>
            <a:endParaRPr lang="id-ID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B7F273B-E56C-4CEE-B9E1-6E325F822475}" type="datetimeFigureOut">
              <a:rPr lang="id-ID" smtClean="0"/>
              <a:t>09/04/2013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d-ID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16D357C-AD17-46D8-BF04-96F80C01137A}" type="slidenum">
              <a:rPr lang="id-ID" smtClean="0"/>
              <a:t>‹#›</a:t>
            </a:fld>
            <a:endParaRPr lang="id-ID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359898"/>
            <a:ext cx="8172400" cy="1844966"/>
          </a:xfrm>
        </p:spPr>
        <p:txBody>
          <a:bodyPr>
            <a:noAutofit/>
          </a:bodyPr>
          <a:lstStyle/>
          <a:p>
            <a:r>
              <a:rPr lang="id-ID" sz="4000" dirty="0" smtClean="0"/>
              <a:t>BAHAN KULIAH </a:t>
            </a:r>
            <a:br>
              <a:rPr lang="id-ID" sz="4000" dirty="0" smtClean="0"/>
            </a:br>
            <a:r>
              <a:rPr lang="id-ID" sz="4000" dirty="0" smtClean="0"/>
              <a:t>PENDIDIKAN ANAK BERBAKAT (2)</a:t>
            </a:r>
            <a:endParaRPr lang="id-ID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2996952"/>
            <a:ext cx="7406640" cy="1752600"/>
          </a:xfrm>
        </p:spPr>
        <p:txBody>
          <a:bodyPr/>
          <a:lstStyle/>
          <a:p>
            <a:r>
              <a:rPr lang="id-ID" dirty="0" smtClean="0"/>
              <a:t>Ravik Karsidi</a:t>
            </a:r>
          </a:p>
          <a:p>
            <a:r>
              <a:rPr lang="id-ID" dirty="0" smtClean="0"/>
              <a:t>2013</a:t>
            </a:r>
            <a:endParaRPr lang="id-ID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5649491"/>
          </a:xfrm>
        </p:spPr>
        <p:txBody>
          <a:bodyPr>
            <a:noAutofit/>
          </a:bodyPr>
          <a:lstStyle/>
          <a:p>
            <a:r>
              <a:rPr lang="id-ID" b="1" dirty="0" smtClean="0"/>
              <a:t>Ciri-ciri Kreatifitas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400" dirty="0" smtClean="0"/>
              <a:t>Memiliki rasa ingin tahu yg mendalam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400" dirty="0" smtClean="0"/>
              <a:t>Sering mengajukan pertanyaan yg berbobot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400" dirty="0" smtClean="0"/>
              <a:t>Memberikan banyak usul/gagasan terhadap suatu masalah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400" dirty="0" smtClean="0"/>
              <a:t>Mampu menyatakan pendapat secara spontan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400" dirty="0" smtClean="0"/>
              <a:t>Menghargai rasa keindahan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400" dirty="0" smtClean="0"/>
              <a:t>Menonjol dalam satu atau lebih bidang studi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400" dirty="0" smtClean="0"/>
              <a:t>Dapat mencari pemecaha masalah dari berbagai segi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400" dirty="0" smtClean="0"/>
              <a:t>Memiliki rasa humor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400" dirty="0" smtClean="0"/>
              <a:t>Mempunyai daya inajinasi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400" dirty="0" smtClean="0"/>
              <a:t>Mampu mengajukan pemikiran, gagasan, pemecahan masalah yg berbeda dari oranglain (orisinil)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400" dirty="0" smtClean="0"/>
              <a:t>Kelancaran dalam menghasilkan gagasan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400" dirty="0" smtClean="0"/>
              <a:t>Mampu menghadapi masalah dari berbagai sudut pandang</a:t>
            </a:r>
            <a:endParaRPr lang="id-ID" sz="2400" dirty="0"/>
          </a:p>
        </p:txBody>
      </p:sp>
      <p:sp>
        <p:nvSpPr>
          <p:cNvPr id="4" name="Rectangle 3"/>
          <p:cNvSpPr/>
          <p:nvPr/>
        </p:nvSpPr>
        <p:spPr>
          <a:xfrm>
            <a:off x="6588224" y="6488668"/>
            <a:ext cx="24275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dirty="0" smtClean="0"/>
              <a:t>(Utami Munandar, 1992)</a:t>
            </a:r>
            <a:endParaRPr lang="id-ID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32656"/>
            <a:ext cx="8712968" cy="6192688"/>
          </a:xfrm>
        </p:spPr>
        <p:txBody>
          <a:bodyPr>
            <a:normAutofit fontScale="85000" lnSpcReduction="10000"/>
          </a:bodyPr>
          <a:lstStyle/>
          <a:p>
            <a:r>
              <a:rPr lang="id-ID" sz="3800" b="1" dirty="0" smtClean="0"/>
              <a:t>Ciri-ciri Kepemimpinan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Sering dipilih sebagai ketua/pemimpin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Disenangi oleh teman sekolah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Dapat bekerjasama secara positif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Dapat mempengaruhi teman-teman/oranglain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Mempunyai banyak inisiatif dalam melaksanakan tugas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Memiliki rasa tanggung jawab yang besar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Memiliki rasa percaya diri sendiri yg kuat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Mudah menyesuaikan diri terhadap situasi yg baru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Aktif berperan serta dalam organisasi dan kegiatan sosial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Senang membantu oranglain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Menyukai situasi yg mengandung tantangan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Berani mengambil resiko, tidak takut kegagalan</a:t>
            </a:r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6516216" y="6381328"/>
            <a:ext cx="24275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dirty="0" smtClean="0"/>
              <a:t>(Utami Munandar, 1992)</a:t>
            </a:r>
            <a:endParaRPr lang="id-ID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7 Komponen Program Pendidikan Anak Berbakat yg Perlu di Evaluasi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d-ID" dirty="0" smtClean="0"/>
              <a:t>Sasaran belajar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Prosedur indentifikasi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Kurikulum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Pelayanan dan sarana/prasarana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Tenaga/staff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Biaya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Evaluasi pendidikan</a:t>
            </a:r>
            <a:endParaRPr lang="id-ID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Patokan Dasar Dalam Mempersiapkan Penyelenggaraan Pendidikan Tepat Guna Bagi PAB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id-ID" dirty="0" smtClean="0"/>
              <a:t>Sistem dibangun dalam sistem yang sedang berlangsung</a:t>
            </a:r>
          </a:p>
          <a:p>
            <a:r>
              <a:rPr lang="id-ID" dirty="0" smtClean="0"/>
              <a:t>Lingkungan Belajar yg Mengundang (LBM)</a:t>
            </a:r>
          </a:p>
          <a:p>
            <a:pPr>
              <a:buNone/>
            </a:pPr>
            <a:r>
              <a:rPr lang="id-ID" dirty="0" smtClean="0"/>
              <a:t>-&gt;LBM merupakan suatu lingkungan yg menurut keterlibatan seorang pendidik secara emosional, mental dan fisik dalam menerima, mengantar, menyentuh dan menyertai seorang anak didik memasuki dan menjelajah dunianya, mengembangkan fikiran dan </a:t>
            </a:r>
            <a:r>
              <a:rPr lang="id-ID" smtClean="0"/>
              <a:t>sikap dalam </a:t>
            </a:r>
            <a:r>
              <a:rPr lang="id-ID" dirty="0" smtClean="0"/>
              <a:t>menyatakan dirinya.</a:t>
            </a:r>
            <a:endParaRPr lang="id-ID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Pengertian Keberbakatan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Keberbakatan adalah ciri-ciri universal yang secara khusus dan luar biasa</a:t>
            </a:r>
          </a:p>
          <a:p>
            <a:r>
              <a:rPr lang="id-ID" dirty="0" smtClean="0"/>
              <a:t>Keberbakatan itu ditentukan oleh kebutuhan maupun kecenderungan kebudayaan di mana seseorang yang berbakat itu hidup</a:t>
            </a:r>
            <a:endParaRPr lang="id-ID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IDENTIFIKASI ANAK BERBAKAT INTELEKTUAL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7544" y="1196752"/>
          <a:ext cx="822960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8568952" cy="1143000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Individu, Lingkungan, Intervensi Keberbakatan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256584"/>
          </a:xfrm>
        </p:spPr>
        <p:txBody>
          <a:bodyPr>
            <a:noAutofit/>
          </a:bodyPr>
          <a:lstStyle/>
          <a:p>
            <a:r>
              <a:rPr lang="id-ID" sz="2300" dirty="0" smtClean="0"/>
              <a:t>Individu</a:t>
            </a:r>
          </a:p>
          <a:p>
            <a:pPr>
              <a:buNone/>
            </a:pPr>
            <a:r>
              <a:rPr lang="id-ID" sz="2300" dirty="0"/>
              <a:t>	</a:t>
            </a:r>
            <a:r>
              <a:rPr lang="id-ID" sz="2300" dirty="0" smtClean="0"/>
              <a:t>Cakupan : Materi, proses. Komponen proses dari dimensi</a:t>
            </a:r>
          </a:p>
          <a:p>
            <a:pPr>
              <a:buNone/>
            </a:pPr>
            <a:r>
              <a:rPr lang="id-ID" sz="2300" dirty="0"/>
              <a:t>	</a:t>
            </a:r>
            <a:r>
              <a:rPr lang="id-ID" sz="2300" dirty="0" smtClean="0"/>
              <a:t>Individual : Kemampuan memproseskan informasi.</a:t>
            </a:r>
          </a:p>
          <a:p>
            <a:r>
              <a:rPr lang="id-ID" sz="2300" dirty="0" smtClean="0"/>
              <a:t>Lingkungan</a:t>
            </a:r>
          </a:p>
          <a:p>
            <a:pPr>
              <a:buNone/>
            </a:pPr>
            <a:r>
              <a:rPr lang="id-ID" sz="2300" dirty="0"/>
              <a:t>	</a:t>
            </a:r>
            <a:r>
              <a:rPr lang="id-ID" sz="2300" dirty="0" smtClean="0"/>
              <a:t>Yaitu segala sesuatu yg sifatnya eksternal terhadap diri individu</a:t>
            </a:r>
          </a:p>
          <a:p>
            <a:pPr>
              <a:buNone/>
            </a:pPr>
            <a:r>
              <a:rPr lang="id-ID" sz="2300" dirty="0"/>
              <a:t>	</a:t>
            </a:r>
            <a:r>
              <a:rPr lang="id-ID" sz="2300" dirty="0" smtClean="0"/>
              <a:t>Permasalahan : Munculnya progesif struktur hasil interaksi lingkungan keturunan, yg sangat ditentukan oleh benih  dari mana ia berasal</a:t>
            </a:r>
          </a:p>
          <a:p>
            <a:r>
              <a:rPr lang="id-ID" sz="2300" dirty="0" smtClean="0"/>
              <a:t>Intervensi</a:t>
            </a:r>
          </a:p>
          <a:p>
            <a:pPr>
              <a:buNone/>
            </a:pPr>
            <a:r>
              <a:rPr lang="id-ID" sz="2300" dirty="0"/>
              <a:t>	</a:t>
            </a:r>
            <a:r>
              <a:rPr lang="id-ID" sz="2300" dirty="0" smtClean="0"/>
              <a:t>Sumber utama : Konten formal dari kurikulum sekolah serta materi yg luas</a:t>
            </a:r>
          </a:p>
          <a:p>
            <a:pPr>
              <a:buNone/>
            </a:pPr>
            <a:r>
              <a:rPr lang="id-ID" sz="2300" dirty="0"/>
              <a:t>	</a:t>
            </a:r>
            <a:r>
              <a:rPr lang="id-ID" sz="2300" dirty="0" smtClean="0"/>
              <a:t>Cakupan :Teknik pembelajaran, tindakan kreatif di sekolah, masyarakat maupun keluarga.</a:t>
            </a:r>
            <a:endParaRPr lang="id-ID" sz="23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Karakteristik  Anak Berbakat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lphaLcPeriod"/>
            </a:pPr>
            <a:r>
              <a:rPr lang="id-ID" dirty="0" smtClean="0"/>
              <a:t>Dimensi Belajar</a:t>
            </a:r>
          </a:p>
          <a:p>
            <a:pPr marL="514350" indent="-514350">
              <a:buNone/>
            </a:pPr>
            <a:r>
              <a:rPr lang="id-ID" dirty="0"/>
              <a:t>	</a:t>
            </a:r>
            <a:r>
              <a:rPr lang="id-ID" dirty="0" smtClean="0"/>
              <a:t>seperti : gemar membaca, menangkap pelajaran, perbendaharaan kata, dll.</a:t>
            </a:r>
          </a:p>
          <a:p>
            <a:pPr marL="514350" indent="-514350">
              <a:buFont typeface="+mj-lt"/>
              <a:buAutoNum type="alphaLcPeriod" startAt="2"/>
            </a:pPr>
            <a:r>
              <a:rPr lang="id-ID" dirty="0" smtClean="0"/>
              <a:t>Tanggungjawab terhadap tugas</a:t>
            </a:r>
          </a:p>
          <a:p>
            <a:pPr marL="514350" indent="-514350">
              <a:buNone/>
            </a:pPr>
            <a:r>
              <a:rPr lang="id-ID" dirty="0"/>
              <a:t>	</a:t>
            </a:r>
            <a:r>
              <a:rPr lang="id-ID" dirty="0" smtClean="0"/>
              <a:t>seperti : ulet, berprestasi, mempertahankan pendapat, dll.</a:t>
            </a:r>
          </a:p>
          <a:p>
            <a:pPr marL="514350" indent="-514350">
              <a:buFont typeface="+mj-lt"/>
              <a:buAutoNum type="alphaLcPeriod" startAt="3"/>
            </a:pPr>
            <a:r>
              <a:rPr lang="id-ID" dirty="0" smtClean="0"/>
              <a:t>Kreativitas</a:t>
            </a:r>
          </a:p>
          <a:p>
            <a:pPr marL="514350" indent="-514350">
              <a:buNone/>
            </a:pPr>
            <a:r>
              <a:rPr lang="id-ID" dirty="0"/>
              <a:t>	</a:t>
            </a:r>
            <a:r>
              <a:rPr lang="id-ID" dirty="0" smtClean="0"/>
              <a:t>seperti : rasa ingin tahu, humor, daya imajinasi, dll.</a:t>
            </a:r>
          </a:p>
          <a:p>
            <a:pPr marL="514350" indent="-514350">
              <a:buFont typeface="+mj-lt"/>
              <a:buAutoNum type="alphaLcPeriod" startAt="4"/>
            </a:pPr>
            <a:r>
              <a:rPr lang="id-ID" dirty="0" smtClean="0"/>
              <a:t>Kepemimpinan</a:t>
            </a:r>
          </a:p>
          <a:p>
            <a:pPr marL="514350" indent="-514350">
              <a:buNone/>
            </a:pPr>
            <a:r>
              <a:rPr lang="id-ID" dirty="0"/>
              <a:t>	</a:t>
            </a:r>
            <a:r>
              <a:rPr lang="id-ID" dirty="0" smtClean="0"/>
              <a:t>seperti : disenangi teman, berinisiatif, suka membantu, dll.</a:t>
            </a:r>
            <a:endParaRPr lang="id-ID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Struktur Intelek Guilford</a:t>
            </a:r>
            <a:br>
              <a:rPr lang="id-ID" dirty="0" smtClean="0"/>
            </a:br>
            <a:r>
              <a:rPr lang="id-ID" sz="2400" dirty="0" smtClean="0"/>
              <a:t>Sumber : Khatena. J. 1992, </a:t>
            </a:r>
            <a:r>
              <a:rPr lang="id-ID" sz="2400" i="1" dirty="0" smtClean="0"/>
              <a:t>Gifted : Challenge and response for education</a:t>
            </a: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pic>
        <p:nvPicPr>
          <p:cNvPr id="4" name="Content Placeholder 3" descr="guilfor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772816"/>
            <a:ext cx="7128792" cy="4320479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Dimensi Kreatif dalam Konsep Keberbakatan</a:t>
            </a:r>
            <a:br>
              <a:rPr lang="id-ID" dirty="0" smtClean="0"/>
            </a:br>
            <a:r>
              <a:rPr lang="id-ID" sz="2400" dirty="0" smtClean="0"/>
              <a:t>Sumber : Clark, B, 1986, </a:t>
            </a:r>
            <a:r>
              <a:rPr lang="id-ID" sz="2400" i="1" dirty="0" smtClean="0"/>
              <a:t>Growing up Gifted</a:t>
            </a:r>
            <a:endParaRPr lang="id-ID" i="1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Karakteristik Keberbakatan </a:t>
            </a:r>
            <a:br>
              <a:rPr lang="id-ID" dirty="0" smtClean="0"/>
            </a:br>
            <a:r>
              <a:rPr lang="id-ID" dirty="0" smtClean="0"/>
              <a:t>(Utami Munandar, 1992)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d-ID" sz="5100" b="1" dirty="0" smtClean="0"/>
              <a:t>Ciri-ciri Belajar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Mudah menangkap pelajaran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Mudah mengingat kembali pelajaran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Memiliki perbendaharaan kata yang luas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Penalaran tajam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Daya konsentrasi baik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Memiliki pengetahuan umum yg luas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Gemar membaca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Mampu mengungkapkan pikiran, perasaan secara lisan/tertulis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Mampu mengamati dengan cermat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Mempunyai rasa ingin tahu yg besar terhadap hal-hal intelektual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Mampu mengidentifikasi masalah, merumuskan hipotesa, menguji gagasan dan mencapai kesimpulan sahih</a:t>
            </a:r>
            <a:endParaRPr lang="id-ID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44616"/>
          </a:xfrm>
        </p:spPr>
        <p:txBody>
          <a:bodyPr>
            <a:normAutofit fontScale="77500" lnSpcReduction="20000"/>
          </a:bodyPr>
          <a:lstStyle/>
          <a:p>
            <a:r>
              <a:rPr lang="id-ID" sz="4100" b="1" dirty="0" smtClean="0"/>
              <a:t>Ciri-ciri Tanggungjawab Terhadap Tugas</a:t>
            </a:r>
          </a:p>
          <a:p>
            <a:pPr>
              <a:buNone/>
            </a:pPr>
            <a:endParaRPr lang="id-ID" dirty="0" smtClean="0"/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Tekun menghadapi tugas (dapat bekerja terus-menerus untuk waktu lama, tidak berhenti sebelum selesai)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Ulet (tidak lekas putus asa bila menghadapi kesulitan)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Mampu berprestasi sendiri tanpa dorongan orang lain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Ingin mendalami bahan/bidang pengetahuan yg diberikan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Selalu berusaha untuk berprestasi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Menunjukan minat terhadap masalah orang dewasa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Senang dan rajin belajar dengan penuh semangat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Cepat bosan dengan tugas-tugas rutin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Dapat mempertahankan pendapat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Menunda pemuasan kebutuhan sesaat untuk mencapai tujuan dikemudian hari</a:t>
            </a:r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6228184" y="6165304"/>
            <a:ext cx="24275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dirty="0" smtClean="0"/>
              <a:t>(Utami Munandar, 1992)</a:t>
            </a:r>
            <a:endParaRPr lang="id-ID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288</TotalTime>
  <Words>482</Words>
  <Application>Microsoft Office PowerPoint</Application>
  <PresentationFormat>On-screen Show (4:3)</PresentationFormat>
  <Paragraphs>111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Solstice</vt:lpstr>
      <vt:lpstr>BAHAN KULIAH  PENDIDIKAN ANAK BERBAKAT (2)</vt:lpstr>
      <vt:lpstr>Pengertian Keberbakatan</vt:lpstr>
      <vt:lpstr>IDENTIFIKASI ANAK BERBAKAT INTELEKTUAL</vt:lpstr>
      <vt:lpstr>Individu, Lingkungan, Intervensi Keberbakatan</vt:lpstr>
      <vt:lpstr>Karakteristik  Anak Berbakat</vt:lpstr>
      <vt:lpstr>Struktur Intelek Guilford Sumber : Khatena. J. 1992, Gifted : Challenge and response for education </vt:lpstr>
      <vt:lpstr>Dimensi Kreatif dalam Konsep Keberbakatan Sumber : Clark, B, 1986, Growing up Gifted</vt:lpstr>
      <vt:lpstr>Karakteristik Keberbakatan  (Utami Munandar, 1992)</vt:lpstr>
      <vt:lpstr>Slide 9</vt:lpstr>
      <vt:lpstr>Slide 10</vt:lpstr>
      <vt:lpstr>Slide 11</vt:lpstr>
      <vt:lpstr>7 Komponen Program Pendidikan Anak Berbakat yg Perlu di Evaluasi</vt:lpstr>
      <vt:lpstr>Patokan Dasar Dalam Mempersiapkan Penyelenggaraan Pendidikan Tepat Guna Bagi PAB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KULIAH PENDIDIKAN ANAK BERBAKAT</dc:title>
  <dc:creator>Sekre Rektor</dc:creator>
  <cp:lastModifiedBy>Sekre Rektor</cp:lastModifiedBy>
  <cp:revision>19</cp:revision>
  <dcterms:created xsi:type="dcterms:W3CDTF">2013-04-09T02:36:51Z</dcterms:created>
  <dcterms:modified xsi:type="dcterms:W3CDTF">2013-04-09T07:25:01Z</dcterms:modified>
</cp:coreProperties>
</file>