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Override4.xml" ContentType="application/vnd.openxmlformats-officedocument.themeOverride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diagrams/data1.xml" ContentType="application/vnd.openxmlformats-officedocument.drawingml.diagramData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Override5.xml" ContentType="application/vnd.openxmlformats-officedocument.themeOverride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673" r:id="rId2"/>
    <p:sldMasterId id="2147483685" r:id="rId3"/>
    <p:sldMasterId id="2147483722" r:id="rId4"/>
    <p:sldMasterId id="2147483734" r:id="rId5"/>
    <p:sldMasterId id="2147483759" r:id="rId6"/>
    <p:sldMasterId id="2147483912" r:id="rId7"/>
    <p:sldMasterId id="2147483924" r:id="rId8"/>
    <p:sldMasterId id="2147484097" r:id="rId9"/>
    <p:sldMasterId id="2147484109" r:id="rId10"/>
    <p:sldMasterId id="2147484326" r:id="rId11"/>
    <p:sldMasterId id="2147484338" r:id="rId12"/>
  </p:sldMasterIdLst>
  <p:notesMasterIdLst>
    <p:notesMasterId r:id="rId32"/>
  </p:notesMasterIdLst>
  <p:handoutMasterIdLst>
    <p:handoutMasterId r:id="rId33"/>
  </p:handoutMasterIdLst>
  <p:sldIdLst>
    <p:sldId id="275" r:id="rId13"/>
    <p:sldId id="276" r:id="rId14"/>
    <p:sldId id="256" r:id="rId15"/>
    <p:sldId id="263" r:id="rId16"/>
    <p:sldId id="257" r:id="rId17"/>
    <p:sldId id="272" r:id="rId18"/>
    <p:sldId id="274" r:id="rId19"/>
    <p:sldId id="265" r:id="rId20"/>
    <p:sldId id="266" r:id="rId21"/>
    <p:sldId id="277" r:id="rId22"/>
    <p:sldId id="278" r:id="rId23"/>
    <p:sldId id="279" r:id="rId24"/>
    <p:sldId id="280" r:id="rId25"/>
    <p:sldId id="283" r:id="rId26"/>
    <p:sldId id="284" r:id="rId27"/>
    <p:sldId id="281" r:id="rId28"/>
    <p:sldId id="282" r:id="rId29"/>
    <p:sldId id="285" r:id="rId30"/>
    <p:sldId id="286" r:id="rId31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6600"/>
    <a:srgbClr val="003300"/>
    <a:srgbClr val="FF0000"/>
    <a:srgbClr val="660033"/>
    <a:srgbClr val="9900CC"/>
    <a:srgbClr val="969696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ED336D-DE85-40BC-ADD8-993E72122378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132AEE-B371-42C1-B422-50BEB7B9DCAA}">
      <dgm:prSet phldrT="[Text]"/>
      <dgm:spPr/>
      <dgm:t>
        <a:bodyPr/>
        <a:lstStyle/>
        <a:p>
          <a:r>
            <a:rPr lang="en-US" dirty="0" err="1" smtClean="0"/>
            <a:t>Bacaan</a:t>
          </a:r>
          <a:endParaRPr lang="en-US" dirty="0"/>
        </a:p>
      </dgm:t>
    </dgm:pt>
    <dgm:pt modelId="{481123E7-A7B2-4586-B4AF-E7B70986D9D8}" type="parTrans" cxnId="{917EDFC7-9D83-441A-83D2-4956753892B9}">
      <dgm:prSet/>
      <dgm:spPr/>
      <dgm:t>
        <a:bodyPr/>
        <a:lstStyle/>
        <a:p>
          <a:endParaRPr lang="en-US"/>
        </a:p>
      </dgm:t>
    </dgm:pt>
    <dgm:pt modelId="{FB3943D9-BA72-4DC5-B04C-C975A0B24C1E}" type="sibTrans" cxnId="{917EDFC7-9D83-441A-83D2-4956753892B9}">
      <dgm:prSet/>
      <dgm:spPr/>
      <dgm:t>
        <a:bodyPr/>
        <a:lstStyle/>
        <a:p>
          <a:endParaRPr lang="en-US"/>
        </a:p>
      </dgm:t>
    </dgm:pt>
    <dgm:pt modelId="{29E550C3-D9C0-4346-B433-0BFFEC457EBD}">
      <dgm:prSet phldrT="[Text]"/>
      <dgm:spPr/>
      <dgm:t>
        <a:bodyPr/>
        <a:lstStyle/>
        <a:p>
          <a:r>
            <a:rPr lang="en-US" dirty="0" err="1" smtClean="0"/>
            <a:t>Teknologi</a:t>
          </a:r>
          <a:endParaRPr lang="en-US" dirty="0"/>
        </a:p>
      </dgm:t>
    </dgm:pt>
    <dgm:pt modelId="{AAAD22D0-BF27-47D9-99C1-66176F0784B5}" type="parTrans" cxnId="{6D7D9D62-A7BB-4B33-A469-B660950A1485}">
      <dgm:prSet/>
      <dgm:spPr/>
      <dgm:t>
        <a:bodyPr/>
        <a:lstStyle/>
        <a:p>
          <a:endParaRPr lang="en-US"/>
        </a:p>
      </dgm:t>
    </dgm:pt>
    <dgm:pt modelId="{538A12D1-89E4-499B-8E5C-5BC6C85F47DF}" type="sibTrans" cxnId="{6D7D9D62-A7BB-4B33-A469-B660950A1485}">
      <dgm:prSet/>
      <dgm:spPr/>
      <dgm:t>
        <a:bodyPr/>
        <a:lstStyle/>
        <a:p>
          <a:endParaRPr lang="en-US"/>
        </a:p>
      </dgm:t>
    </dgm:pt>
    <dgm:pt modelId="{836B1747-69B1-441D-B4DD-540DBEB9FAC5}">
      <dgm:prSet phldrT="[Text]"/>
      <dgm:spPr/>
      <dgm:t>
        <a:bodyPr/>
        <a:lstStyle/>
        <a:p>
          <a:r>
            <a:rPr lang="en-US" dirty="0" err="1" smtClean="0"/>
            <a:t>Saluran</a:t>
          </a:r>
          <a:r>
            <a:rPr lang="en-US" dirty="0" smtClean="0"/>
            <a:t> </a:t>
          </a:r>
          <a:r>
            <a:rPr lang="en-US" dirty="0" err="1" smtClean="0"/>
            <a:t>Distribusi</a:t>
          </a:r>
          <a:endParaRPr lang="en-US" dirty="0"/>
        </a:p>
      </dgm:t>
    </dgm:pt>
    <dgm:pt modelId="{7F564C5B-CC14-4938-BDF0-8183CB60A767}" type="parTrans" cxnId="{A724AD81-366B-47A9-9787-53ED5D3F6CC9}">
      <dgm:prSet/>
      <dgm:spPr/>
      <dgm:t>
        <a:bodyPr/>
        <a:lstStyle/>
        <a:p>
          <a:endParaRPr lang="en-US"/>
        </a:p>
      </dgm:t>
    </dgm:pt>
    <dgm:pt modelId="{0440B23B-5F51-4135-ACF2-566D651AD127}" type="sibTrans" cxnId="{A724AD81-366B-47A9-9787-53ED5D3F6CC9}">
      <dgm:prSet/>
      <dgm:spPr/>
      <dgm:t>
        <a:bodyPr/>
        <a:lstStyle/>
        <a:p>
          <a:endParaRPr lang="en-US"/>
        </a:p>
      </dgm:t>
    </dgm:pt>
    <dgm:pt modelId="{9D1E3472-50BF-47AA-B5B9-AE2D605DEB9E}">
      <dgm:prSet phldrT="[Text]"/>
      <dgm:spPr/>
      <dgm:t>
        <a:bodyPr/>
        <a:lstStyle/>
        <a:p>
          <a:r>
            <a:rPr lang="en-US" dirty="0" err="1" smtClean="0"/>
            <a:t>Pemasok</a:t>
          </a:r>
          <a:endParaRPr lang="en-US" dirty="0"/>
        </a:p>
      </dgm:t>
    </dgm:pt>
    <dgm:pt modelId="{80C1A3E0-8532-4FD9-A689-1EF7A621BA20}" type="parTrans" cxnId="{45E73493-E56F-49EA-828F-25EB6EFE89CA}">
      <dgm:prSet/>
      <dgm:spPr/>
      <dgm:t>
        <a:bodyPr/>
        <a:lstStyle/>
        <a:p>
          <a:endParaRPr lang="en-US"/>
        </a:p>
      </dgm:t>
    </dgm:pt>
    <dgm:pt modelId="{B79AD77C-CEE9-4BA0-8D47-C8EC933A43D5}" type="sibTrans" cxnId="{45E73493-E56F-49EA-828F-25EB6EFE89CA}">
      <dgm:prSet/>
      <dgm:spPr/>
      <dgm:t>
        <a:bodyPr/>
        <a:lstStyle/>
        <a:p>
          <a:endParaRPr lang="en-US"/>
        </a:p>
      </dgm:t>
    </dgm:pt>
    <dgm:pt modelId="{04F95192-3CEF-49AB-AB1A-7F34D2C6106B}">
      <dgm:prSet phldrT="[Text]"/>
      <dgm:spPr/>
      <dgm:t>
        <a:bodyPr/>
        <a:lstStyle/>
        <a:p>
          <a:r>
            <a:rPr lang="en-US" dirty="0" err="1" smtClean="0"/>
            <a:t>Kebutuhan</a:t>
          </a:r>
          <a:r>
            <a:rPr lang="en-US" dirty="0" smtClean="0"/>
            <a:t> </a:t>
          </a:r>
          <a:r>
            <a:rPr lang="en-US" dirty="0" err="1" smtClean="0"/>
            <a:t>Pasar</a:t>
          </a:r>
          <a:endParaRPr lang="en-US" dirty="0"/>
        </a:p>
      </dgm:t>
    </dgm:pt>
    <dgm:pt modelId="{3FBE789A-B973-4365-BE52-D0D06FE866C9}" type="parTrans" cxnId="{0747F7C2-1579-48B4-996D-C63F4D19299F}">
      <dgm:prSet/>
      <dgm:spPr/>
      <dgm:t>
        <a:bodyPr/>
        <a:lstStyle/>
        <a:p>
          <a:endParaRPr lang="en-US"/>
        </a:p>
      </dgm:t>
    </dgm:pt>
    <dgm:pt modelId="{D7343900-528E-4D3C-924D-BA5A57D62CB2}" type="sibTrans" cxnId="{0747F7C2-1579-48B4-996D-C63F4D19299F}">
      <dgm:prSet/>
      <dgm:spPr/>
      <dgm:t>
        <a:bodyPr/>
        <a:lstStyle/>
        <a:p>
          <a:endParaRPr lang="en-US"/>
        </a:p>
      </dgm:t>
    </dgm:pt>
    <dgm:pt modelId="{6C2B60C1-F7E0-4C1D-840D-85933FEDEDA5}">
      <dgm:prSet phldrT="[Text]"/>
      <dgm:spPr/>
      <dgm:t>
        <a:bodyPr/>
        <a:lstStyle/>
        <a:p>
          <a:r>
            <a:rPr lang="en-US" dirty="0" err="1" smtClean="0"/>
            <a:t>Survei</a:t>
          </a:r>
          <a:endParaRPr lang="en-US" dirty="0"/>
        </a:p>
      </dgm:t>
    </dgm:pt>
    <dgm:pt modelId="{4DD093B8-981F-494F-8BEE-B2509E00095C}" type="parTrans" cxnId="{90A11DFD-9DA7-4371-88B7-61853A389412}">
      <dgm:prSet/>
      <dgm:spPr/>
      <dgm:t>
        <a:bodyPr/>
        <a:lstStyle/>
        <a:p>
          <a:endParaRPr lang="en-US"/>
        </a:p>
      </dgm:t>
    </dgm:pt>
    <dgm:pt modelId="{40B30D43-DF77-4099-8288-51C7D4AA9618}" type="sibTrans" cxnId="{90A11DFD-9DA7-4371-88B7-61853A389412}">
      <dgm:prSet/>
      <dgm:spPr/>
      <dgm:t>
        <a:bodyPr/>
        <a:lstStyle/>
        <a:p>
          <a:endParaRPr lang="en-US"/>
        </a:p>
      </dgm:t>
    </dgm:pt>
    <dgm:pt modelId="{15179D80-6D89-474B-B9FB-0A9796B8F39C}">
      <dgm:prSet phldrT="[Text]"/>
      <dgm:spPr/>
      <dgm:t>
        <a:bodyPr/>
        <a:lstStyle/>
        <a:p>
          <a:r>
            <a:rPr lang="en-US" dirty="0" err="1" smtClean="0"/>
            <a:t>Pengalaman</a:t>
          </a:r>
          <a:endParaRPr lang="en-US" dirty="0"/>
        </a:p>
      </dgm:t>
    </dgm:pt>
    <dgm:pt modelId="{6CD44B85-2479-43A0-98DA-0AD23F6DA6F4}" type="parTrans" cxnId="{02BEFD9E-53A9-4F92-A09B-85D3E47CA58C}">
      <dgm:prSet/>
      <dgm:spPr/>
      <dgm:t>
        <a:bodyPr/>
        <a:lstStyle/>
        <a:p>
          <a:endParaRPr lang="en-US"/>
        </a:p>
      </dgm:t>
    </dgm:pt>
    <dgm:pt modelId="{FE738D68-E652-4176-9DDC-4E6847FA0C5F}" type="sibTrans" cxnId="{02BEFD9E-53A9-4F92-A09B-85D3E47CA58C}">
      <dgm:prSet/>
      <dgm:spPr/>
      <dgm:t>
        <a:bodyPr/>
        <a:lstStyle/>
        <a:p>
          <a:endParaRPr lang="en-US"/>
        </a:p>
      </dgm:t>
    </dgm:pt>
    <dgm:pt modelId="{4BED7B30-DB6A-481F-A12E-ADD576C2830D}">
      <dgm:prSet phldrT="[Text]"/>
      <dgm:spPr/>
      <dgm:t>
        <a:bodyPr/>
        <a:lstStyle/>
        <a:p>
          <a:r>
            <a:rPr lang="en-US" dirty="0" err="1" smtClean="0"/>
            <a:t>Pesaing</a:t>
          </a:r>
          <a:endParaRPr lang="en-US" dirty="0"/>
        </a:p>
      </dgm:t>
    </dgm:pt>
    <dgm:pt modelId="{8CA46787-20EB-45C8-8AE3-9B3B86FF19B7}" type="parTrans" cxnId="{442A9308-52E5-4F8C-81CF-FC72721DD962}">
      <dgm:prSet/>
      <dgm:spPr/>
      <dgm:t>
        <a:bodyPr/>
        <a:lstStyle/>
        <a:p>
          <a:endParaRPr lang="en-US"/>
        </a:p>
      </dgm:t>
    </dgm:pt>
    <dgm:pt modelId="{8587D6DA-A324-4E74-BC16-4C55CC885ED1}" type="sibTrans" cxnId="{442A9308-52E5-4F8C-81CF-FC72721DD962}">
      <dgm:prSet/>
      <dgm:spPr/>
      <dgm:t>
        <a:bodyPr/>
        <a:lstStyle/>
        <a:p>
          <a:endParaRPr lang="en-US"/>
        </a:p>
      </dgm:t>
    </dgm:pt>
    <dgm:pt modelId="{978376C4-C76C-4397-97A0-2684C1923E34}">
      <dgm:prSet phldrT="[Text]"/>
      <dgm:spPr/>
      <dgm:t>
        <a:bodyPr/>
        <a:lstStyle/>
        <a:p>
          <a:r>
            <a:rPr lang="en-US" dirty="0" err="1" smtClean="0"/>
            <a:t>Perubahan</a:t>
          </a:r>
          <a:r>
            <a:rPr lang="en-US" dirty="0" smtClean="0"/>
            <a:t> </a:t>
          </a:r>
          <a:r>
            <a:rPr lang="en-US" dirty="0" err="1" smtClean="0"/>
            <a:t>Lingkungan</a:t>
          </a:r>
          <a:endParaRPr lang="en-US" dirty="0"/>
        </a:p>
      </dgm:t>
    </dgm:pt>
    <dgm:pt modelId="{E3823DF6-9D55-49D4-A20C-944FF50B9C29}" type="parTrans" cxnId="{DA972D8E-5BC0-4AFD-8CA3-B67D25740025}">
      <dgm:prSet/>
      <dgm:spPr/>
      <dgm:t>
        <a:bodyPr/>
        <a:lstStyle/>
        <a:p>
          <a:endParaRPr lang="en-US"/>
        </a:p>
      </dgm:t>
    </dgm:pt>
    <dgm:pt modelId="{493CAAF1-F161-4B72-8FB5-2832BFD97769}" type="sibTrans" cxnId="{DA972D8E-5BC0-4AFD-8CA3-B67D25740025}">
      <dgm:prSet/>
      <dgm:spPr/>
      <dgm:t>
        <a:bodyPr/>
        <a:lstStyle/>
        <a:p>
          <a:endParaRPr lang="en-US"/>
        </a:p>
      </dgm:t>
    </dgm:pt>
    <dgm:pt modelId="{74751E11-58E8-4EBB-A3B7-E9488E0C7B62}" type="pres">
      <dgm:prSet presAssocID="{FEED336D-DE85-40BC-ADD8-993E7212237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E80A555A-F147-4EBF-8F44-191C53010B3B}" type="pres">
      <dgm:prSet presAssocID="{A3132AEE-B371-42C1-B422-50BEB7B9DCAA}" presName="compNode" presStyleCnt="0"/>
      <dgm:spPr/>
    </dgm:pt>
    <dgm:pt modelId="{0313D549-764E-4C4E-94DD-3EB2B17AC779}" type="pres">
      <dgm:prSet presAssocID="{A3132AEE-B371-42C1-B422-50BEB7B9DCAA}" presName="dummyConnPt" presStyleCnt="0"/>
      <dgm:spPr/>
    </dgm:pt>
    <dgm:pt modelId="{E7C3924B-AE9C-48F7-8D0E-306A40643322}" type="pres">
      <dgm:prSet presAssocID="{A3132AEE-B371-42C1-B422-50BEB7B9DCA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5D6B8-BCAD-4F3E-8623-8DE07DFF711D}" type="pres">
      <dgm:prSet presAssocID="{FB3943D9-BA72-4DC5-B04C-C975A0B24C1E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8B16D58C-7EC7-4528-978E-C6ADB6E49097}" type="pres">
      <dgm:prSet presAssocID="{29E550C3-D9C0-4346-B433-0BFFEC457EBD}" presName="compNode" presStyleCnt="0"/>
      <dgm:spPr/>
    </dgm:pt>
    <dgm:pt modelId="{9F60DD20-A8D9-4A0E-A958-E829959B8735}" type="pres">
      <dgm:prSet presAssocID="{29E550C3-D9C0-4346-B433-0BFFEC457EBD}" presName="dummyConnPt" presStyleCnt="0"/>
      <dgm:spPr/>
    </dgm:pt>
    <dgm:pt modelId="{A246E640-156A-4244-91E3-5EBD35585346}" type="pres">
      <dgm:prSet presAssocID="{29E550C3-D9C0-4346-B433-0BFFEC457EBD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A998CB-96FF-420A-B691-D2FAD1FB9B8A}" type="pres">
      <dgm:prSet presAssocID="{538A12D1-89E4-499B-8E5C-5BC6C85F47DF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8AD516E2-CF1C-447B-B707-AA9A66D282DA}" type="pres">
      <dgm:prSet presAssocID="{836B1747-69B1-441D-B4DD-540DBEB9FAC5}" presName="compNode" presStyleCnt="0"/>
      <dgm:spPr/>
    </dgm:pt>
    <dgm:pt modelId="{50586AA8-FC61-44F3-B253-EA3769584CC2}" type="pres">
      <dgm:prSet presAssocID="{836B1747-69B1-441D-B4DD-540DBEB9FAC5}" presName="dummyConnPt" presStyleCnt="0"/>
      <dgm:spPr/>
    </dgm:pt>
    <dgm:pt modelId="{7C3A5499-248F-4F32-8B4D-D4DF3B63E898}" type="pres">
      <dgm:prSet presAssocID="{836B1747-69B1-441D-B4DD-540DBEB9FAC5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CBAFD-4C36-4B38-A36E-C7B15E1791C9}" type="pres">
      <dgm:prSet presAssocID="{0440B23B-5F51-4135-ACF2-566D651AD127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E7FF2F43-D944-4523-87EC-574605DECB84}" type="pres">
      <dgm:prSet presAssocID="{9D1E3472-50BF-47AA-B5B9-AE2D605DEB9E}" presName="compNode" presStyleCnt="0"/>
      <dgm:spPr/>
    </dgm:pt>
    <dgm:pt modelId="{2A223462-4654-4A98-92DF-9B6EAA957BEB}" type="pres">
      <dgm:prSet presAssocID="{9D1E3472-50BF-47AA-B5B9-AE2D605DEB9E}" presName="dummyConnPt" presStyleCnt="0"/>
      <dgm:spPr/>
    </dgm:pt>
    <dgm:pt modelId="{C3231FEB-BF5C-46F2-B522-90C42673E800}" type="pres">
      <dgm:prSet presAssocID="{9D1E3472-50BF-47AA-B5B9-AE2D605DEB9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CBF5D9-82EA-4A49-A8E0-9C38556EB134}" type="pres">
      <dgm:prSet presAssocID="{B79AD77C-CEE9-4BA0-8D47-C8EC933A43D5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3E9BCC96-2CAE-43EA-8011-F442D90B5632}" type="pres">
      <dgm:prSet presAssocID="{04F95192-3CEF-49AB-AB1A-7F34D2C6106B}" presName="compNode" presStyleCnt="0"/>
      <dgm:spPr/>
    </dgm:pt>
    <dgm:pt modelId="{4ED99578-B2AF-4A46-A4B7-240C6B18B3BA}" type="pres">
      <dgm:prSet presAssocID="{04F95192-3CEF-49AB-AB1A-7F34D2C6106B}" presName="dummyConnPt" presStyleCnt="0"/>
      <dgm:spPr/>
    </dgm:pt>
    <dgm:pt modelId="{ECA76703-8CA5-424E-ABC5-4553AC1D7919}" type="pres">
      <dgm:prSet presAssocID="{04F95192-3CEF-49AB-AB1A-7F34D2C6106B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CCDDFA-5BD1-486A-A7E3-E2316E17CE0A}" type="pres">
      <dgm:prSet presAssocID="{D7343900-528E-4D3C-924D-BA5A57D62CB2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5475F414-5D77-4CB1-A2CD-872C979963F5}" type="pres">
      <dgm:prSet presAssocID="{6C2B60C1-F7E0-4C1D-840D-85933FEDEDA5}" presName="compNode" presStyleCnt="0"/>
      <dgm:spPr/>
    </dgm:pt>
    <dgm:pt modelId="{EA4E726D-97AC-4D39-BD69-D3E7BD3B3AE5}" type="pres">
      <dgm:prSet presAssocID="{6C2B60C1-F7E0-4C1D-840D-85933FEDEDA5}" presName="dummyConnPt" presStyleCnt="0"/>
      <dgm:spPr/>
    </dgm:pt>
    <dgm:pt modelId="{619A4C99-2FFB-412F-9520-7BBF182A723A}" type="pres">
      <dgm:prSet presAssocID="{6C2B60C1-F7E0-4C1D-840D-85933FEDEDA5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14874-9F6E-4ACB-A425-AF043871D951}" type="pres">
      <dgm:prSet presAssocID="{40B30D43-DF77-4099-8288-51C7D4AA9618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26B1E068-7AED-4A87-A8C0-45DB8ED580AD}" type="pres">
      <dgm:prSet presAssocID="{15179D80-6D89-474B-B9FB-0A9796B8F39C}" presName="compNode" presStyleCnt="0"/>
      <dgm:spPr/>
    </dgm:pt>
    <dgm:pt modelId="{8B6C528C-801D-44B2-845E-20387CEB9CA4}" type="pres">
      <dgm:prSet presAssocID="{15179D80-6D89-474B-B9FB-0A9796B8F39C}" presName="dummyConnPt" presStyleCnt="0"/>
      <dgm:spPr/>
    </dgm:pt>
    <dgm:pt modelId="{3C0D8A0D-0864-4DAC-8E1E-8781E45CE3EB}" type="pres">
      <dgm:prSet presAssocID="{15179D80-6D89-474B-B9FB-0A9796B8F39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8A3E5E-10B8-4723-A3BF-CBC18B6785FB}" type="pres">
      <dgm:prSet presAssocID="{FE738D68-E652-4176-9DDC-4E6847FA0C5F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CD256AC3-EB9E-44B2-B1ED-E6A4100B1F56}" type="pres">
      <dgm:prSet presAssocID="{4BED7B30-DB6A-481F-A12E-ADD576C2830D}" presName="compNode" presStyleCnt="0"/>
      <dgm:spPr/>
    </dgm:pt>
    <dgm:pt modelId="{8F3E5C2F-BB14-41CA-8F10-6CD422EC0DBC}" type="pres">
      <dgm:prSet presAssocID="{4BED7B30-DB6A-481F-A12E-ADD576C2830D}" presName="dummyConnPt" presStyleCnt="0"/>
      <dgm:spPr/>
    </dgm:pt>
    <dgm:pt modelId="{09C48A37-6E68-4BB4-AA69-2970CBDB5D18}" type="pres">
      <dgm:prSet presAssocID="{4BED7B30-DB6A-481F-A12E-ADD576C2830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5AA91-D00B-46B4-B3F9-2B0B22A627B2}" type="pres">
      <dgm:prSet presAssocID="{8587D6DA-A324-4E74-BC16-4C55CC885ED1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39FB4161-2E28-4939-A1D3-C4EE0D96648C}" type="pres">
      <dgm:prSet presAssocID="{978376C4-C76C-4397-97A0-2684C1923E34}" presName="compNode" presStyleCnt="0"/>
      <dgm:spPr/>
    </dgm:pt>
    <dgm:pt modelId="{89B7DEB1-0A25-4BDD-AC29-521F16D6B8FD}" type="pres">
      <dgm:prSet presAssocID="{978376C4-C76C-4397-97A0-2684C1923E34}" presName="dummyConnPt" presStyleCnt="0"/>
      <dgm:spPr/>
    </dgm:pt>
    <dgm:pt modelId="{B6551225-7E69-4CE2-971C-3DAA18D27255}" type="pres">
      <dgm:prSet presAssocID="{978376C4-C76C-4397-97A0-2684C1923E3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7D9D62-A7BB-4B33-A469-B660950A1485}" srcId="{FEED336D-DE85-40BC-ADD8-993E72122378}" destId="{29E550C3-D9C0-4346-B433-0BFFEC457EBD}" srcOrd="1" destOrd="0" parTransId="{AAAD22D0-BF27-47D9-99C1-66176F0784B5}" sibTransId="{538A12D1-89E4-499B-8E5C-5BC6C85F47DF}"/>
    <dgm:cxn modelId="{AF5FB01B-2C3D-4817-AD83-835BAFC560D7}" type="presOf" srcId="{B79AD77C-CEE9-4BA0-8D47-C8EC933A43D5}" destId="{1BCBF5D9-82EA-4A49-A8E0-9C38556EB134}" srcOrd="0" destOrd="0" presId="urn:microsoft.com/office/officeart/2005/8/layout/bProcess4"/>
    <dgm:cxn modelId="{76496CCE-3809-4D57-B417-A0AA192C5B48}" type="presOf" srcId="{A3132AEE-B371-42C1-B422-50BEB7B9DCAA}" destId="{E7C3924B-AE9C-48F7-8D0E-306A40643322}" srcOrd="0" destOrd="0" presId="urn:microsoft.com/office/officeart/2005/8/layout/bProcess4"/>
    <dgm:cxn modelId="{442A9308-52E5-4F8C-81CF-FC72721DD962}" srcId="{FEED336D-DE85-40BC-ADD8-993E72122378}" destId="{4BED7B30-DB6A-481F-A12E-ADD576C2830D}" srcOrd="7" destOrd="0" parTransId="{8CA46787-20EB-45C8-8AE3-9B3B86FF19B7}" sibTransId="{8587D6DA-A324-4E74-BC16-4C55CC885ED1}"/>
    <dgm:cxn modelId="{90A11DFD-9DA7-4371-88B7-61853A389412}" srcId="{FEED336D-DE85-40BC-ADD8-993E72122378}" destId="{6C2B60C1-F7E0-4C1D-840D-85933FEDEDA5}" srcOrd="5" destOrd="0" parTransId="{4DD093B8-981F-494F-8BEE-B2509E00095C}" sibTransId="{40B30D43-DF77-4099-8288-51C7D4AA9618}"/>
    <dgm:cxn modelId="{6E8F9DF4-340D-4A63-8889-CC1212ABCC7B}" type="presOf" srcId="{04F95192-3CEF-49AB-AB1A-7F34D2C6106B}" destId="{ECA76703-8CA5-424E-ABC5-4553AC1D7919}" srcOrd="0" destOrd="0" presId="urn:microsoft.com/office/officeart/2005/8/layout/bProcess4"/>
    <dgm:cxn modelId="{45E73493-E56F-49EA-828F-25EB6EFE89CA}" srcId="{FEED336D-DE85-40BC-ADD8-993E72122378}" destId="{9D1E3472-50BF-47AA-B5B9-AE2D605DEB9E}" srcOrd="3" destOrd="0" parTransId="{80C1A3E0-8532-4FD9-A689-1EF7A621BA20}" sibTransId="{B79AD77C-CEE9-4BA0-8D47-C8EC933A43D5}"/>
    <dgm:cxn modelId="{F13D3CC5-DBFE-4C02-B4B1-665AF9702B21}" type="presOf" srcId="{FE738D68-E652-4176-9DDC-4E6847FA0C5F}" destId="{B58A3E5E-10B8-4723-A3BF-CBC18B6785FB}" srcOrd="0" destOrd="0" presId="urn:microsoft.com/office/officeart/2005/8/layout/bProcess4"/>
    <dgm:cxn modelId="{00E671D3-002C-425D-9355-B7D260EFAD47}" type="presOf" srcId="{978376C4-C76C-4397-97A0-2684C1923E34}" destId="{B6551225-7E69-4CE2-971C-3DAA18D27255}" srcOrd="0" destOrd="0" presId="urn:microsoft.com/office/officeart/2005/8/layout/bProcess4"/>
    <dgm:cxn modelId="{917EDFC7-9D83-441A-83D2-4956753892B9}" srcId="{FEED336D-DE85-40BC-ADD8-993E72122378}" destId="{A3132AEE-B371-42C1-B422-50BEB7B9DCAA}" srcOrd="0" destOrd="0" parTransId="{481123E7-A7B2-4586-B4AF-E7B70986D9D8}" sibTransId="{FB3943D9-BA72-4DC5-B04C-C975A0B24C1E}"/>
    <dgm:cxn modelId="{EB911B9C-3665-4E9E-A96E-04B28E05A89D}" type="presOf" srcId="{D7343900-528E-4D3C-924D-BA5A57D62CB2}" destId="{21CCDDFA-5BD1-486A-A7E3-E2316E17CE0A}" srcOrd="0" destOrd="0" presId="urn:microsoft.com/office/officeart/2005/8/layout/bProcess4"/>
    <dgm:cxn modelId="{BA965809-D547-4DC9-9DBE-EBAC8FE4FC3C}" type="presOf" srcId="{FEED336D-DE85-40BC-ADD8-993E72122378}" destId="{74751E11-58E8-4EBB-A3B7-E9488E0C7B62}" srcOrd="0" destOrd="0" presId="urn:microsoft.com/office/officeart/2005/8/layout/bProcess4"/>
    <dgm:cxn modelId="{601A1AFF-79AB-4A4F-B6A3-4599D0A8CEEC}" type="presOf" srcId="{29E550C3-D9C0-4346-B433-0BFFEC457EBD}" destId="{A246E640-156A-4244-91E3-5EBD35585346}" srcOrd="0" destOrd="0" presId="urn:microsoft.com/office/officeart/2005/8/layout/bProcess4"/>
    <dgm:cxn modelId="{74D014D8-0296-4D0B-87D7-BF0638209584}" type="presOf" srcId="{8587D6DA-A324-4E74-BC16-4C55CC885ED1}" destId="{7505AA91-D00B-46B4-B3F9-2B0B22A627B2}" srcOrd="0" destOrd="0" presId="urn:microsoft.com/office/officeart/2005/8/layout/bProcess4"/>
    <dgm:cxn modelId="{22F3C208-C2D4-47DC-862A-D60734677099}" type="presOf" srcId="{0440B23B-5F51-4135-ACF2-566D651AD127}" destId="{CE0CBAFD-4C36-4B38-A36E-C7B15E1791C9}" srcOrd="0" destOrd="0" presId="urn:microsoft.com/office/officeart/2005/8/layout/bProcess4"/>
    <dgm:cxn modelId="{0747F7C2-1579-48B4-996D-C63F4D19299F}" srcId="{FEED336D-DE85-40BC-ADD8-993E72122378}" destId="{04F95192-3CEF-49AB-AB1A-7F34D2C6106B}" srcOrd="4" destOrd="0" parTransId="{3FBE789A-B973-4365-BE52-D0D06FE866C9}" sibTransId="{D7343900-528E-4D3C-924D-BA5A57D62CB2}"/>
    <dgm:cxn modelId="{76907564-B9C0-4B6E-AF14-3EBC1FBA9E71}" type="presOf" srcId="{9D1E3472-50BF-47AA-B5B9-AE2D605DEB9E}" destId="{C3231FEB-BF5C-46F2-B522-90C42673E800}" srcOrd="0" destOrd="0" presId="urn:microsoft.com/office/officeart/2005/8/layout/bProcess4"/>
    <dgm:cxn modelId="{86FE8BEB-1F2D-4556-B4B5-E25F50F3E1EC}" type="presOf" srcId="{40B30D43-DF77-4099-8288-51C7D4AA9618}" destId="{63814874-9F6E-4ACB-A425-AF043871D951}" srcOrd="0" destOrd="0" presId="urn:microsoft.com/office/officeart/2005/8/layout/bProcess4"/>
    <dgm:cxn modelId="{89829D32-5E2F-4F03-9A83-3C3AF89D9A58}" type="presOf" srcId="{6C2B60C1-F7E0-4C1D-840D-85933FEDEDA5}" destId="{619A4C99-2FFB-412F-9520-7BBF182A723A}" srcOrd="0" destOrd="0" presId="urn:microsoft.com/office/officeart/2005/8/layout/bProcess4"/>
    <dgm:cxn modelId="{DA972D8E-5BC0-4AFD-8CA3-B67D25740025}" srcId="{FEED336D-DE85-40BC-ADD8-993E72122378}" destId="{978376C4-C76C-4397-97A0-2684C1923E34}" srcOrd="8" destOrd="0" parTransId="{E3823DF6-9D55-49D4-A20C-944FF50B9C29}" sibTransId="{493CAAF1-F161-4B72-8FB5-2832BFD97769}"/>
    <dgm:cxn modelId="{A5F7AA26-10B2-471C-BA09-2AEA7906FD66}" type="presOf" srcId="{15179D80-6D89-474B-B9FB-0A9796B8F39C}" destId="{3C0D8A0D-0864-4DAC-8E1E-8781E45CE3EB}" srcOrd="0" destOrd="0" presId="urn:microsoft.com/office/officeart/2005/8/layout/bProcess4"/>
    <dgm:cxn modelId="{02BEFD9E-53A9-4F92-A09B-85D3E47CA58C}" srcId="{FEED336D-DE85-40BC-ADD8-993E72122378}" destId="{15179D80-6D89-474B-B9FB-0A9796B8F39C}" srcOrd="6" destOrd="0" parTransId="{6CD44B85-2479-43A0-98DA-0AD23F6DA6F4}" sibTransId="{FE738D68-E652-4176-9DDC-4E6847FA0C5F}"/>
    <dgm:cxn modelId="{54689BC5-660F-4723-B547-F70137155D43}" type="presOf" srcId="{4BED7B30-DB6A-481F-A12E-ADD576C2830D}" destId="{09C48A37-6E68-4BB4-AA69-2970CBDB5D18}" srcOrd="0" destOrd="0" presId="urn:microsoft.com/office/officeart/2005/8/layout/bProcess4"/>
    <dgm:cxn modelId="{1027720F-E930-4008-9737-594C07EA33C9}" type="presOf" srcId="{FB3943D9-BA72-4DC5-B04C-C975A0B24C1E}" destId="{A095D6B8-BCAD-4F3E-8623-8DE07DFF711D}" srcOrd="0" destOrd="0" presId="urn:microsoft.com/office/officeart/2005/8/layout/bProcess4"/>
    <dgm:cxn modelId="{D3E91B6D-137C-440A-8D7E-7B24F46BE11B}" type="presOf" srcId="{538A12D1-89E4-499B-8E5C-5BC6C85F47DF}" destId="{42A998CB-96FF-420A-B691-D2FAD1FB9B8A}" srcOrd="0" destOrd="0" presId="urn:microsoft.com/office/officeart/2005/8/layout/bProcess4"/>
    <dgm:cxn modelId="{A724AD81-366B-47A9-9787-53ED5D3F6CC9}" srcId="{FEED336D-DE85-40BC-ADD8-993E72122378}" destId="{836B1747-69B1-441D-B4DD-540DBEB9FAC5}" srcOrd="2" destOrd="0" parTransId="{7F564C5B-CC14-4938-BDF0-8183CB60A767}" sibTransId="{0440B23B-5F51-4135-ACF2-566D651AD127}"/>
    <dgm:cxn modelId="{65F841D8-55E1-4CFB-93D7-35A22803B9A8}" type="presOf" srcId="{836B1747-69B1-441D-B4DD-540DBEB9FAC5}" destId="{7C3A5499-248F-4F32-8B4D-D4DF3B63E898}" srcOrd="0" destOrd="0" presId="urn:microsoft.com/office/officeart/2005/8/layout/bProcess4"/>
    <dgm:cxn modelId="{D67D4F39-B206-44DD-97A3-DF061B68E961}" type="presParOf" srcId="{74751E11-58E8-4EBB-A3B7-E9488E0C7B62}" destId="{E80A555A-F147-4EBF-8F44-191C53010B3B}" srcOrd="0" destOrd="0" presId="urn:microsoft.com/office/officeart/2005/8/layout/bProcess4"/>
    <dgm:cxn modelId="{B99D3D2A-95F8-40B1-A59B-DD9CED9CC0C5}" type="presParOf" srcId="{E80A555A-F147-4EBF-8F44-191C53010B3B}" destId="{0313D549-764E-4C4E-94DD-3EB2B17AC779}" srcOrd="0" destOrd="0" presId="urn:microsoft.com/office/officeart/2005/8/layout/bProcess4"/>
    <dgm:cxn modelId="{59E026D5-2596-474A-8486-8571380F0952}" type="presParOf" srcId="{E80A555A-F147-4EBF-8F44-191C53010B3B}" destId="{E7C3924B-AE9C-48F7-8D0E-306A40643322}" srcOrd="1" destOrd="0" presId="urn:microsoft.com/office/officeart/2005/8/layout/bProcess4"/>
    <dgm:cxn modelId="{E7E56DAF-1061-4213-AB97-D2491F9F1305}" type="presParOf" srcId="{74751E11-58E8-4EBB-A3B7-E9488E0C7B62}" destId="{A095D6B8-BCAD-4F3E-8623-8DE07DFF711D}" srcOrd="1" destOrd="0" presId="urn:microsoft.com/office/officeart/2005/8/layout/bProcess4"/>
    <dgm:cxn modelId="{DEB81BFD-B4A0-4663-BEFC-C49AD6A5BAAD}" type="presParOf" srcId="{74751E11-58E8-4EBB-A3B7-E9488E0C7B62}" destId="{8B16D58C-7EC7-4528-978E-C6ADB6E49097}" srcOrd="2" destOrd="0" presId="urn:microsoft.com/office/officeart/2005/8/layout/bProcess4"/>
    <dgm:cxn modelId="{BA01895E-BE94-467F-AD16-CB2F3CC54A72}" type="presParOf" srcId="{8B16D58C-7EC7-4528-978E-C6ADB6E49097}" destId="{9F60DD20-A8D9-4A0E-A958-E829959B8735}" srcOrd="0" destOrd="0" presId="urn:microsoft.com/office/officeart/2005/8/layout/bProcess4"/>
    <dgm:cxn modelId="{85782F2A-39CF-4EE9-AA82-1FFEC67C2BF5}" type="presParOf" srcId="{8B16D58C-7EC7-4528-978E-C6ADB6E49097}" destId="{A246E640-156A-4244-91E3-5EBD35585346}" srcOrd="1" destOrd="0" presId="urn:microsoft.com/office/officeart/2005/8/layout/bProcess4"/>
    <dgm:cxn modelId="{3C7491B4-C9CA-471A-BD25-CEFCC5BF20A5}" type="presParOf" srcId="{74751E11-58E8-4EBB-A3B7-E9488E0C7B62}" destId="{42A998CB-96FF-420A-B691-D2FAD1FB9B8A}" srcOrd="3" destOrd="0" presId="urn:microsoft.com/office/officeart/2005/8/layout/bProcess4"/>
    <dgm:cxn modelId="{D32C3F86-9ACD-4977-91FB-CFFFAE7EA4A1}" type="presParOf" srcId="{74751E11-58E8-4EBB-A3B7-E9488E0C7B62}" destId="{8AD516E2-CF1C-447B-B707-AA9A66D282DA}" srcOrd="4" destOrd="0" presId="urn:microsoft.com/office/officeart/2005/8/layout/bProcess4"/>
    <dgm:cxn modelId="{CEA38168-2E62-4A32-A851-2CC5C112552C}" type="presParOf" srcId="{8AD516E2-CF1C-447B-B707-AA9A66D282DA}" destId="{50586AA8-FC61-44F3-B253-EA3769584CC2}" srcOrd="0" destOrd="0" presId="urn:microsoft.com/office/officeart/2005/8/layout/bProcess4"/>
    <dgm:cxn modelId="{6D5F99B0-B910-4587-86EC-F8D11CCC9928}" type="presParOf" srcId="{8AD516E2-CF1C-447B-B707-AA9A66D282DA}" destId="{7C3A5499-248F-4F32-8B4D-D4DF3B63E898}" srcOrd="1" destOrd="0" presId="urn:microsoft.com/office/officeart/2005/8/layout/bProcess4"/>
    <dgm:cxn modelId="{ABE3CC37-C543-409F-B096-5D4C52293AF7}" type="presParOf" srcId="{74751E11-58E8-4EBB-A3B7-E9488E0C7B62}" destId="{CE0CBAFD-4C36-4B38-A36E-C7B15E1791C9}" srcOrd="5" destOrd="0" presId="urn:microsoft.com/office/officeart/2005/8/layout/bProcess4"/>
    <dgm:cxn modelId="{07772B4E-07FF-428C-9AD5-7D920CB18A43}" type="presParOf" srcId="{74751E11-58E8-4EBB-A3B7-E9488E0C7B62}" destId="{E7FF2F43-D944-4523-87EC-574605DECB84}" srcOrd="6" destOrd="0" presId="urn:microsoft.com/office/officeart/2005/8/layout/bProcess4"/>
    <dgm:cxn modelId="{29C92D2D-8BED-4EFA-A98D-0E7B37B88F28}" type="presParOf" srcId="{E7FF2F43-D944-4523-87EC-574605DECB84}" destId="{2A223462-4654-4A98-92DF-9B6EAA957BEB}" srcOrd="0" destOrd="0" presId="urn:microsoft.com/office/officeart/2005/8/layout/bProcess4"/>
    <dgm:cxn modelId="{3866C434-D08E-46A9-B2AD-29823D12087F}" type="presParOf" srcId="{E7FF2F43-D944-4523-87EC-574605DECB84}" destId="{C3231FEB-BF5C-46F2-B522-90C42673E800}" srcOrd="1" destOrd="0" presId="urn:microsoft.com/office/officeart/2005/8/layout/bProcess4"/>
    <dgm:cxn modelId="{26921C4D-DFDE-4207-B65A-6BB9EAFD2B18}" type="presParOf" srcId="{74751E11-58E8-4EBB-A3B7-E9488E0C7B62}" destId="{1BCBF5D9-82EA-4A49-A8E0-9C38556EB134}" srcOrd="7" destOrd="0" presId="urn:microsoft.com/office/officeart/2005/8/layout/bProcess4"/>
    <dgm:cxn modelId="{1A564250-96F8-48B0-9FE1-35EED154D392}" type="presParOf" srcId="{74751E11-58E8-4EBB-A3B7-E9488E0C7B62}" destId="{3E9BCC96-2CAE-43EA-8011-F442D90B5632}" srcOrd="8" destOrd="0" presId="urn:microsoft.com/office/officeart/2005/8/layout/bProcess4"/>
    <dgm:cxn modelId="{AD43333F-D1E7-4337-9B99-21177637BE84}" type="presParOf" srcId="{3E9BCC96-2CAE-43EA-8011-F442D90B5632}" destId="{4ED99578-B2AF-4A46-A4B7-240C6B18B3BA}" srcOrd="0" destOrd="0" presId="urn:microsoft.com/office/officeart/2005/8/layout/bProcess4"/>
    <dgm:cxn modelId="{31FABE91-0B00-4CCA-8C18-A15B6A417A6C}" type="presParOf" srcId="{3E9BCC96-2CAE-43EA-8011-F442D90B5632}" destId="{ECA76703-8CA5-424E-ABC5-4553AC1D7919}" srcOrd="1" destOrd="0" presId="urn:microsoft.com/office/officeart/2005/8/layout/bProcess4"/>
    <dgm:cxn modelId="{4F636F72-9B04-4D9F-8C42-9E4DE36EFD84}" type="presParOf" srcId="{74751E11-58E8-4EBB-A3B7-E9488E0C7B62}" destId="{21CCDDFA-5BD1-486A-A7E3-E2316E17CE0A}" srcOrd="9" destOrd="0" presId="urn:microsoft.com/office/officeart/2005/8/layout/bProcess4"/>
    <dgm:cxn modelId="{D4065E68-4B9F-478F-ACCA-9071B93C873A}" type="presParOf" srcId="{74751E11-58E8-4EBB-A3B7-E9488E0C7B62}" destId="{5475F414-5D77-4CB1-A2CD-872C979963F5}" srcOrd="10" destOrd="0" presId="urn:microsoft.com/office/officeart/2005/8/layout/bProcess4"/>
    <dgm:cxn modelId="{18DB347A-DA7E-4EF9-AD30-910D6DCDE619}" type="presParOf" srcId="{5475F414-5D77-4CB1-A2CD-872C979963F5}" destId="{EA4E726D-97AC-4D39-BD69-D3E7BD3B3AE5}" srcOrd="0" destOrd="0" presId="urn:microsoft.com/office/officeart/2005/8/layout/bProcess4"/>
    <dgm:cxn modelId="{54891FEB-DA55-4E5E-ADAF-19849C1070D4}" type="presParOf" srcId="{5475F414-5D77-4CB1-A2CD-872C979963F5}" destId="{619A4C99-2FFB-412F-9520-7BBF182A723A}" srcOrd="1" destOrd="0" presId="urn:microsoft.com/office/officeart/2005/8/layout/bProcess4"/>
    <dgm:cxn modelId="{3ACD8428-FEE5-44DD-BF69-F9636B717EFD}" type="presParOf" srcId="{74751E11-58E8-4EBB-A3B7-E9488E0C7B62}" destId="{63814874-9F6E-4ACB-A425-AF043871D951}" srcOrd="11" destOrd="0" presId="urn:microsoft.com/office/officeart/2005/8/layout/bProcess4"/>
    <dgm:cxn modelId="{48643C16-5AC3-4366-82D5-6CBE79E3B65E}" type="presParOf" srcId="{74751E11-58E8-4EBB-A3B7-E9488E0C7B62}" destId="{26B1E068-7AED-4A87-A8C0-45DB8ED580AD}" srcOrd="12" destOrd="0" presId="urn:microsoft.com/office/officeart/2005/8/layout/bProcess4"/>
    <dgm:cxn modelId="{7418C235-6C41-4DD9-AC03-23FCB8ADB21E}" type="presParOf" srcId="{26B1E068-7AED-4A87-A8C0-45DB8ED580AD}" destId="{8B6C528C-801D-44B2-845E-20387CEB9CA4}" srcOrd="0" destOrd="0" presId="urn:microsoft.com/office/officeart/2005/8/layout/bProcess4"/>
    <dgm:cxn modelId="{7635C798-B625-4046-BC99-DDBBAFD17180}" type="presParOf" srcId="{26B1E068-7AED-4A87-A8C0-45DB8ED580AD}" destId="{3C0D8A0D-0864-4DAC-8E1E-8781E45CE3EB}" srcOrd="1" destOrd="0" presId="urn:microsoft.com/office/officeart/2005/8/layout/bProcess4"/>
    <dgm:cxn modelId="{5C20616E-E7B1-4D54-B35E-1470DFA2D696}" type="presParOf" srcId="{74751E11-58E8-4EBB-A3B7-E9488E0C7B62}" destId="{B58A3E5E-10B8-4723-A3BF-CBC18B6785FB}" srcOrd="13" destOrd="0" presId="urn:microsoft.com/office/officeart/2005/8/layout/bProcess4"/>
    <dgm:cxn modelId="{AADCA4ED-6514-4663-B458-C8408A067FD3}" type="presParOf" srcId="{74751E11-58E8-4EBB-A3B7-E9488E0C7B62}" destId="{CD256AC3-EB9E-44B2-B1ED-E6A4100B1F56}" srcOrd="14" destOrd="0" presId="urn:microsoft.com/office/officeart/2005/8/layout/bProcess4"/>
    <dgm:cxn modelId="{FA2FEC6B-4C3A-4DFA-B603-041A5F30F043}" type="presParOf" srcId="{CD256AC3-EB9E-44B2-B1ED-E6A4100B1F56}" destId="{8F3E5C2F-BB14-41CA-8F10-6CD422EC0DBC}" srcOrd="0" destOrd="0" presId="urn:microsoft.com/office/officeart/2005/8/layout/bProcess4"/>
    <dgm:cxn modelId="{01AC794D-71C0-4EB0-A95E-BF66AE51BE0E}" type="presParOf" srcId="{CD256AC3-EB9E-44B2-B1ED-E6A4100B1F56}" destId="{09C48A37-6E68-4BB4-AA69-2970CBDB5D18}" srcOrd="1" destOrd="0" presId="urn:microsoft.com/office/officeart/2005/8/layout/bProcess4"/>
    <dgm:cxn modelId="{8F5BF7A3-8CED-48BF-A2B7-805B1C55BA41}" type="presParOf" srcId="{74751E11-58E8-4EBB-A3B7-E9488E0C7B62}" destId="{7505AA91-D00B-46B4-B3F9-2B0B22A627B2}" srcOrd="15" destOrd="0" presId="urn:microsoft.com/office/officeart/2005/8/layout/bProcess4"/>
    <dgm:cxn modelId="{F350E488-299A-48E8-972F-4024964B34C6}" type="presParOf" srcId="{74751E11-58E8-4EBB-A3B7-E9488E0C7B62}" destId="{39FB4161-2E28-4939-A1D3-C4EE0D96648C}" srcOrd="16" destOrd="0" presId="urn:microsoft.com/office/officeart/2005/8/layout/bProcess4"/>
    <dgm:cxn modelId="{21057736-B180-456A-95B2-DC11014519A3}" type="presParOf" srcId="{39FB4161-2E28-4939-A1D3-C4EE0D96648C}" destId="{89B7DEB1-0A25-4BDD-AC29-521F16D6B8FD}" srcOrd="0" destOrd="0" presId="urn:microsoft.com/office/officeart/2005/8/layout/bProcess4"/>
    <dgm:cxn modelId="{8D49BA14-177D-4592-BD73-B3E7B712604C}" type="presParOf" srcId="{39FB4161-2E28-4939-A1D3-C4EE0D96648C}" destId="{B6551225-7E69-4CE2-971C-3DAA18D27255}" srcOrd="1" destOrd="0" presId="urn:microsoft.com/office/officeart/2005/8/layout/b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DF817D-768F-4194-9CEB-5696A6C5A201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3A0CD9-7DA6-47FD-B7A3-07A4DD5E0BE1}">
      <dgm:prSet phldrT="[Text]"/>
      <dgm:spPr/>
      <dgm:t>
        <a:bodyPr/>
        <a:lstStyle/>
        <a:p>
          <a:r>
            <a:rPr lang="en-US" dirty="0" smtClean="0"/>
            <a:t>Demand</a:t>
          </a:r>
          <a:endParaRPr lang="en-US" dirty="0"/>
        </a:p>
      </dgm:t>
    </dgm:pt>
    <dgm:pt modelId="{96BF3DAE-8753-4477-B585-4185C54D085B}" type="parTrans" cxnId="{627A57F9-56B4-4510-8621-C723D90843FA}">
      <dgm:prSet/>
      <dgm:spPr/>
      <dgm:t>
        <a:bodyPr/>
        <a:lstStyle/>
        <a:p>
          <a:endParaRPr lang="en-US"/>
        </a:p>
      </dgm:t>
    </dgm:pt>
    <dgm:pt modelId="{CD00B615-F9C5-494E-844B-1D379CF83080}" type="sibTrans" cxnId="{627A57F9-56B4-4510-8621-C723D90843FA}">
      <dgm:prSet/>
      <dgm:spPr/>
      <dgm:t>
        <a:bodyPr/>
        <a:lstStyle/>
        <a:p>
          <a:endParaRPr lang="en-US"/>
        </a:p>
      </dgm:t>
    </dgm:pt>
    <dgm:pt modelId="{994FF61F-A9AA-4083-B15B-1F70D48D6172}">
      <dgm:prSet phldrT="[Text]"/>
      <dgm:spPr/>
      <dgm:t>
        <a:bodyPr/>
        <a:lstStyle/>
        <a:p>
          <a:r>
            <a:rPr lang="en-US" dirty="0" smtClean="0"/>
            <a:t>Supply</a:t>
          </a:r>
          <a:endParaRPr lang="en-US" dirty="0"/>
        </a:p>
      </dgm:t>
    </dgm:pt>
    <dgm:pt modelId="{772A3C0A-A9AD-4139-B4C4-E593DD773C6E}" type="parTrans" cxnId="{FF605A21-240D-42F9-986B-17F69D108BCC}">
      <dgm:prSet/>
      <dgm:spPr/>
      <dgm:t>
        <a:bodyPr/>
        <a:lstStyle/>
        <a:p>
          <a:endParaRPr lang="en-US"/>
        </a:p>
      </dgm:t>
    </dgm:pt>
    <dgm:pt modelId="{96C4DC27-2269-4108-A2DC-D262AF2A2908}" type="sibTrans" cxnId="{FF605A21-240D-42F9-986B-17F69D108BCC}">
      <dgm:prSet/>
      <dgm:spPr/>
      <dgm:t>
        <a:bodyPr/>
        <a:lstStyle/>
        <a:p>
          <a:endParaRPr lang="en-US"/>
        </a:p>
      </dgm:t>
    </dgm:pt>
    <dgm:pt modelId="{38E2D087-BC70-4271-825D-5375BDA5377B}">
      <dgm:prSet phldrT="[Text]"/>
      <dgm:spPr/>
      <dgm:t>
        <a:bodyPr/>
        <a:lstStyle/>
        <a:p>
          <a:r>
            <a:rPr lang="en-US" dirty="0" smtClean="0"/>
            <a:t>Market space</a:t>
          </a:r>
          <a:endParaRPr lang="en-US" dirty="0"/>
        </a:p>
      </dgm:t>
    </dgm:pt>
    <dgm:pt modelId="{8ABF159A-29DB-4E19-B790-2FA148E61A4A}" type="parTrans" cxnId="{FE592F96-A7AC-4514-B357-E3448528EE15}">
      <dgm:prSet/>
      <dgm:spPr/>
      <dgm:t>
        <a:bodyPr/>
        <a:lstStyle/>
        <a:p>
          <a:endParaRPr lang="en-US"/>
        </a:p>
      </dgm:t>
    </dgm:pt>
    <dgm:pt modelId="{A129FACE-900E-4A7C-884B-BC139D708EF7}" type="sibTrans" cxnId="{FE592F96-A7AC-4514-B357-E3448528EE15}">
      <dgm:prSet/>
      <dgm:spPr/>
      <dgm:t>
        <a:bodyPr/>
        <a:lstStyle/>
        <a:p>
          <a:endParaRPr lang="en-US"/>
        </a:p>
      </dgm:t>
    </dgm:pt>
    <dgm:pt modelId="{5D836125-424D-4255-BA34-2FAEF0F08ECE}">
      <dgm:prSet phldrT="[Text]"/>
      <dgm:spPr/>
      <dgm:t>
        <a:bodyPr/>
        <a:lstStyle/>
        <a:p>
          <a:r>
            <a:rPr lang="en-US" dirty="0" smtClean="0"/>
            <a:t>Market share</a:t>
          </a:r>
          <a:endParaRPr lang="en-US" dirty="0"/>
        </a:p>
      </dgm:t>
    </dgm:pt>
    <dgm:pt modelId="{9A99D7D1-25CC-462D-A7D5-650B1EDE1C11}" type="parTrans" cxnId="{7C6D4289-0A97-4630-8991-D5828994F8B1}">
      <dgm:prSet/>
      <dgm:spPr/>
      <dgm:t>
        <a:bodyPr/>
        <a:lstStyle/>
        <a:p>
          <a:endParaRPr lang="en-US"/>
        </a:p>
      </dgm:t>
    </dgm:pt>
    <dgm:pt modelId="{37144076-9988-444C-A259-B99B67ECF4A6}" type="sibTrans" cxnId="{7C6D4289-0A97-4630-8991-D5828994F8B1}">
      <dgm:prSet/>
      <dgm:spPr/>
      <dgm:t>
        <a:bodyPr/>
        <a:lstStyle/>
        <a:p>
          <a:endParaRPr lang="en-US"/>
        </a:p>
      </dgm:t>
    </dgm:pt>
    <dgm:pt modelId="{767DF016-E9D2-4BD3-A173-6A52A0660E15}" type="pres">
      <dgm:prSet presAssocID="{7FDF817D-768F-4194-9CEB-5696A6C5A20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ED8FBA-9892-40D5-8288-37E87EEC626B}" type="pres">
      <dgm:prSet presAssocID="{7FDF817D-768F-4194-9CEB-5696A6C5A201}" presName="axisShape" presStyleLbl="bgShp" presStyleIdx="0" presStyleCnt="1"/>
      <dgm:spPr/>
    </dgm:pt>
    <dgm:pt modelId="{4A537929-0BAF-4AB8-896F-6CB687D367C3}" type="pres">
      <dgm:prSet presAssocID="{7FDF817D-768F-4194-9CEB-5696A6C5A201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1F96A-6C4D-43AB-8E1F-067A65EC4AB8}" type="pres">
      <dgm:prSet presAssocID="{7FDF817D-768F-4194-9CEB-5696A6C5A201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CBE0AF-5305-42D9-8006-9CE4F3A8E258}" type="pres">
      <dgm:prSet presAssocID="{7FDF817D-768F-4194-9CEB-5696A6C5A201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582453-26AB-4EAE-8172-3CCE8C8E4018}" type="pres">
      <dgm:prSet presAssocID="{7FDF817D-768F-4194-9CEB-5696A6C5A201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605A21-240D-42F9-986B-17F69D108BCC}" srcId="{7FDF817D-768F-4194-9CEB-5696A6C5A201}" destId="{994FF61F-A9AA-4083-B15B-1F70D48D6172}" srcOrd="1" destOrd="0" parTransId="{772A3C0A-A9AD-4139-B4C4-E593DD773C6E}" sibTransId="{96C4DC27-2269-4108-A2DC-D262AF2A2908}"/>
    <dgm:cxn modelId="{A3F1091E-8746-46B1-A150-F392D545110C}" type="presOf" srcId="{5D836125-424D-4255-BA34-2FAEF0F08ECE}" destId="{D7582453-26AB-4EAE-8172-3CCE8C8E4018}" srcOrd="0" destOrd="0" presId="urn:microsoft.com/office/officeart/2005/8/layout/matrix2"/>
    <dgm:cxn modelId="{C799892B-426C-4D6B-AFEC-462ABE49A343}" type="presOf" srcId="{2E3A0CD9-7DA6-47FD-B7A3-07A4DD5E0BE1}" destId="{4A537929-0BAF-4AB8-896F-6CB687D367C3}" srcOrd="0" destOrd="0" presId="urn:microsoft.com/office/officeart/2005/8/layout/matrix2"/>
    <dgm:cxn modelId="{18AA2FAB-22EF-42F6-9D1B-8C0F5FA23917}" type="presOf" srcId="{38E2D087-BC70-4271-825D-5375BDA5377B}" destId="{30CBE0AF-5305-42D9-8006-9CE4F3A8E258}" srcOrd="0" destOrd="0" presId="urn:microsoft.com/office/officeart/2005/8/layout/matrix2"/>
    <dgm:cxn modelId="{5D9790C2-C839-4C89-8926-05D358C8A295}" type="presOf" srcId="{7FDF817D-768F-4194-9CEB-5696A6C5A201}" destId="{767DF016-E9D2-4BD3-A173-6A52A0660E15}" srcOrd="0" destOrd="0" presId="urn:microsoft.com/office/officeart/2005/8/layout/matrix2"/>
    <dgm:cxn modelId="{FE592F96-A7AC-4514-B357-E3448528EE15}" srcId="{7FDF817D-768F-4194-9CEB-5696A6C5A201}" destId="{38E2D087-BC70-4271-825D-5375BDA5377B}" srcOrd="2" destOrd="0" parTransId="{8ABF159A-29DB-4E19-B790-2FA148E61A4A}" sibTransId="{A129FACE-900E-4A7C-884B-BC139D708EF7}"/>
    <dgm:cxn modelId="{7C6D4289-0A97-4630-8991-D5828994F8B1}" srcId="{7FDF817D-768F-4194-9CEB-5696A6C5A201}" destId="{5D836125-424D-4255-BA34-2FAEF0F08ECE}" srcOrd="3" destOrd="0" parTransId="{9A99D7D1-25CC-462D-A7D5-650B1EDE1C11}" sibTransId="{37144076-9988-444C-A259-B99B67ECF4A6}"/>
    <dgm:cxn modelId="{1919F135-ABB5-4EEA-B686-BEE563404AE9}" type="presOf" srcId="{994FF61F-A9AA-4083-B15B-1F70D48D6172}" destId="{07A1F96A-6C4D-43AB-8E1F-067A65EC4AB8}" srcOrd="0" destOrd="0" presId="urn:microsoft.com/office/officeart/2005/8/layout/matrix2"/>
    <dgm:cxn modelId="{627A57F9-56B4-4510-8621-C723D90843FA}" srcId="{7FDF817D-768F-4194-9CEB-5696A6C5A201}" destId="{2E3A0CD9-7DA6-47FD-B7A3-07A4DD5E0BE1}" srcOrd="0" destOrd="0" parTransId="{96BF3DAE-8753-4477-B585-4185C54D085B}" sibTransId="{CD00B615-F9C5-494E-844B-1D379CF83080}"/>
    <dgm:cxn modelId="{49985632-64F1-4882-A765-4C583A63ECF5}" type="presParOf" srcId="{767DF016-E9D2-4BD3-A173-6A52A0660E15}" destId="{28ED8FBA-9892-40D5-8288-37E87EEC626B}" srcOrd="0" destOrd="0" presId="urn:microsoft.com/office/officeart/2005/8/layout/matrix2"/>
    <dgm:cxn modelId="{C16E1ED9-A711-4B94-AA22-B784240AE25C}" type="presParOf" srcId="{767DF016-E9D2-4BD3-A173-6A52A0660E15}" destId="{4A537929-0BAF-4AB8-896F-6CB687D367C3}" srcOrd="1" destOrd="0" presId="urn:microsoft.com/office/officeart/2005/8/layout/matrix2"/>
    <dgm:cxn modelId="{4505696E-FBC0-413E-BCF0-F87050040384}" type="presParOf" srcId="{767DF016-E9D2-4BD3-A173-6A52A0660E15}" destId="{07A1F96A-6C4D-43AB-8E1F-067A65EC4AB8}" srcOrd="2" destOrd="0" presId="urn:microsoft.com/office/officeart/2005/8/layout/matrix2"/>
    <dgm:cxn modelId="{E4496700-591D-408B-A8D3-62477E8C4FDB}" type="presParOf" srcId="{767DF016-E9D2-4BD3-A173-6A52A0660E15}" destId="{30CBE0AF-5305-42D9-8006-9CE4F3A8E258}" srcOrd="3" destOrd="0" presId="urn:microsoft.com/office/officeart/2005/8/layout/matrix2"/>
    <dgm:cxn modelId="{538B6074-ED95-4804-85EC-04D582AC9D64}" type="presParOf" srcId="{767DF016-E9D2-4BD3-A173-6A52A0660E15}" destId="{D7582453-26AB-4EAE-8172-3CCE8C8E4018}" srcOrd="4" destOrd="0" presId="urn:microsoft.com/office/officeart/2005/8/layout/matrix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4CC8948-DD96-4AE3-A055-9574E37AA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30700"/>
            <a:ext cx="54864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66A8476-01E1-4319-9DFF-2DB87F64F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D58322-1EEA-424B-87E4-A3C62F972076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126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  <p:sp>
        <p:nvSpPr>
          <p:cNvPr id="4" name="Header Placeholder 3"/>
          <p:cNvSpPr txBox="1">
            <a:spLocks noGrp="1"/>
          </p:cNvSpPr>
          <p:nvPr/>
        </p:nvSpPr>
        <p:spPr>
          <a:xfrm>
            <a:off x="0" y="0"/>
            <a:ext cx="2971800" cy="455613"/>
          </a:xfrm>
          <a:prstGeom prst="rect">
            <a:avLst/>
          </a:prstGeo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latin typeface="+mn-lt"/>
              </a:rPr>
              <a:t>EVALUASI  PROYEK</a:t>
            </a:r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3884613" y="0"/>
            <a:ext cx="2971800" cy="455613"/>
          </a:xfrm>
          <a:prstGeom prst="rect">
            <a:avLst/>
          </a:prstGeom>
          <a:noFill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8EE28DA-67AF-4BCA-8309-6675422F1DBD}" type="datetime3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 November 2011</a:t>
            </a:fld>
            <a:endParaRPr lang="en-US" sz="1200">
              <a:latin typeface="+mn-lt"/>
            </a:endParaRPr>
          </a:p>
        </p:txBody>
      </p:sp>
      <p:sp>
        <p:nvSpPr>
          <p:cNvPr id="6" name="Footer Placeholder 5"/>
          <p:cNvSpPr txBox="1">
            <a:spLocks noGrp="1"/>
          </p:cNvSpPr>
          <p:nvPr/>
        </p:nvSpPr>
        <p:spPr>
          <a:xfrm>
            <a:off x="0" y="8659813"/>
            <a:ext cx="2971800" cy="455612"/>
          </a:xfrm>
          <a:prstGeom prst="rect">
            <a:avLst/>
          </a:prstGeom>
          <a:noFill/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latin typeface="+mn-lt"/>
              </a:rPr>
              <a:t>Suprapto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>
          <a:xfrm>
            <a:off x="3884613" y="8659813"/>
            <a:ext cx="2971800" cy="455612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BAC6942-CA40-4E0F-B4AB-400E6CCCC972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6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1D778-B565-4D7E-94D7-64010A445B68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C30EF16-580C-4BB0-ADE5-F2ADB1966E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73F12-4EE6-45BD-A104-CBA82AAB20C7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8CF2D-6407-420C-8948-DB1A2F6AA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D5C78-D747-4CA9-BA40-006881771AF6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07EF5-05C8-4E78-8CDE-1045DD3EC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F8CFA630-13BB-46C4-BD44-B2C5F9B66074}" type="datetimeFigureOut">
              <a:rPr lang="en-US"/>
              <a:pPr>
                <a:defRPr/>
              </a:pPr>
              <a:t>11/16/2011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ECDBDAD-E4BD-43AB-8E1D-8DCBCB5BB4A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75D7B0-1DF0-410E-8B27-805A1782FDD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C4B63F-6118-4FE7-A3C6-61129841B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AE8CA189-F38B-49C3-8885-5526FD3CF51B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EFA4E5E-01D6-4975-AA39-8E155B573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3A7FF5-1596-4036-8BC1-66FA213F8034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D4307D-8085-42CC-ABBD-803A5C1D9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972D95-A15A-4C94-AAED-EF0411FC5D2E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3D0459-571D-4B5A-BD56-D2766CC8C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0A796B-38BA-4753-89B4-D6F115E57FC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0D77B1-EC1E-449E-9733-FC3D501C7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9E4E6-19AF-4798-AA0A-C85A4BF88E78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BAAD1-1D6D-4DDA-9685-DC3219BA4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398C6C9-B1BE-4109-ACEF-5FF76E02A9A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5B311EC-C4A6-435B-A89B-1A41A8FB0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8E7CB0BE-73F9-46B0-A372-26414FFE70C3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B3A465B-FE48-4F47-9B8B-2BEB45F7B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A312B-8189-47F7-9D93-133B05CC3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D894C-A9FF-440D-B7BD-90CB2686554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43AB1-BE5E-4EB9-A981-A478E881DCA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DF8E2-048A-40D3-A342-BD87A68D9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828E5-C214-440E-BC63-5C2599CA01AE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716C8-4059-47BF-8399-046083ECA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70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249C3-EFB6-4611-978E-426D05C697D4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BA513-B344-4EF4-8F22-F190EF423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BEAF9-9E58-4CC8-A6FF-6DD8A58DEEA4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AA66D-F424-4BA0-85DB-BC2CF5C616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FE26D7-721C-43DE-B676-20614374DB56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9E7ED6E-5743-4EEB-82F7-CADF2E5F2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masterClrMapping/>
  </p:clrMapOvr>
  <p:transition>
    <p:fad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DA3C4-F942-49E4-9A68-6E0760BF6A1E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4C06C-CCB2-404D-A72B-369DEFD12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B7E45-9CED-4E99-9DD6-66A91BFB9FB3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93940-94F7-4445-9CFD-2695787A3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80EE2-5E92-4109-A024-6B0B6B0FAFA7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9F309-FF9D-43E3-AD1E-49DB2F7FF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620044A-09A3-48E7-9268-BCC4A4ABA19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2AE41A7-FED1-41BE-955E-533ECEAF3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masterClrMapping/>
  </p:clrMapOvr>
  <p:transition>
    <p:fade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27CBD-7364-4F7B-A432-4326651A9BB8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BAE63-0388-4FDF-8C7C-40961F1EF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1D778-B565-4D7E-94D7-64010A445B68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A038E97-7408-479B-BEEE-9B67C6E297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F015C2-28B2-44D0-86DA-D01588661C46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65B51D1-96E2-424E-9F0A-940CA7BF5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7F6101-C120-443D-BCDE-DCB5A760D53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56C638-49FA-4C7D-87E8-4E9090E27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masterClrMapping/>
  </p:clrMapOvr>
  <p:transition>
    <p:fade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81F85-AD97-45E2-937A-4465911F5337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ADD02-6C06-4E32-8BBC-60BB1CB5A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88AC-48F0-4E95-B107-22EC17AE7D0E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6A6DF-9480-49D3-B266-99B3B2DD1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FA630-13BB-46C4-BD44-B2C5F9B66074}" type="datetimeFigureOut">
              <a:rPr lang="en-US"/>
              <a:pPr>
                <a:defRPr/>
              </a:pPr>
              <a:t>11/16/2011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68C5D72-3E08-4368-B9AE-FF0DECA45B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1ECE9-1F84-4AEA-B1CB-512A0DA84CCB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B3850-D2E2-43AD-9F1F-D4512E3D0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E8134-1D8C-4ACE-816E-1170CAC06EE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F97F5-9782-4A6E-95EF-1AE97855A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EDED7-0602-445D-8FB2-52CAE4A7725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CE86-1DFB-4CBF-B5DE-D75C67C7B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57D7-69F9-4F86-BA2E-5EFE8191BB89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92E19-36B5-4581-8B25-5DB28BB5D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C7136-EA65-4CAB-919E-0D048052EFB4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5F4B-9B2E-451A-8A1C-F8D0A928C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675F8-B867-4156-B610-39A8B4A8FC2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64488-E78A-4588-8BA1-859F80D66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72AA5-892B-4599-86D0-268F3344F23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2079-379F-4B01-A8CA-76B45B1E5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2FC25-D2B2-44B0-A21C-BC0020B14A2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0F6D8-B455-405F-BB0F-E32B42978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D859A-7F8A-40FD-B304-BBB0A2DD1FF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147F0-E502-43D4-B7F4-75D5F1330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6D111-5190-4383-B407-6769AF7D3C3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0B89E-D584-44B0-9338-22D67189D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1CE35-A59D-43B1-B48A-DA75D149FF49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DD7AC-7D43-4DFC-991C-E2059AF81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32F9F-5983-42C1-8A11-5F6591C3DB3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CBB6460-453E-4F6C-9D9A-D1D5F7A0C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78F7D-2EA7-487E-8612-9EC96FDFF909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5811D-E546-4DE4-8501-2094024F8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021BC-1D20-45CC-9063-7C5103C06203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027CC08-F42D-444F-A1B9-C8ED148D5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5A64A-814D-4B60-92F2-547343621B78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59B84-B24C-402B-A869-0CCD1F933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36C3F-C025-4C77-9D8B-19DDB01BD8A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48CC09-6323-4AF3-AE64-D0F85ACE2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27FFDE9-1684-45A8-941B-0A283F572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070A9-255C-418D-AE1B-A0018AAE57A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E9E79-9986-4498-B069-9AEC22528934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CB33B-1C52-4C40-8A7B-EC0343F0A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450D8-B1EC-45E4-82AF-FBA1C90A2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FB081-4539-455A-9621-FE4E688CD271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31DE9-7A48-4921-8CC2-44E1B347654E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76674-47D6-463C-9DBD-302C8C0C5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49B2-AB11-4354-8783-7DA8E676E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5A3CD-A765-4D3F-909E-BA21A77B7764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BEAF9-9E58-4CC8-A6FF-6DD8A58DEEA4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FD109-233F-42C5-9664-5CA7F233D7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C8489-1C15-4B10-A67B-67F1C4E2D2A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35342-D677-4DE2-8C02-218A6C505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06F77-11F9-4239-98DA-AD57A38FD1C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11B4C-3415-4733-9F7D-A253C2B43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1CB6E-2E70-45B1-9A0F-0F32E238997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81F96-D131-4381-905E-115649185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074A8-905A-44D0-8CA9-345F98E7D5A7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786F1-EC29-4339-8831-5516A581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AF3FF-75B9-495A-91AB-7896DEF0D7E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CD22F-C791-4AB4-877A-8D1B7D581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4F5AC-B312-4B4B-8C62-36E871B3C727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7D008-C277-4C4A-8FCD-2E36367BB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81924-7D38-400A-BA58-D6BFDA88D59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BC0102-6A95-4D65-AC22-0C4E4F1E1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1AC68-9711-4ECB-9D92-8025A1EB377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6B868-B42A-4EFB-BC15-3AECB223D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91B26-8077-4C27-B07A-FEAB03478C69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39B0E-B5B5-4E94-9B55-8F8594BEC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3B659-0DB1-47D3-9D91-896B35CD793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B0A76-B45B-4711-BED6-0C480E379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AC242-8CCC-453E-B441-935126EA564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5C5DE-3FD8-41B8-B97D-A12466F17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FA630-13BB-46C4-BD44-B2C5F9B66074}" type="datetimeFigureOut">
              <a:rPr lang="en-US"/>
              <a:pPr>
                <a:defRPr/>
              </a:pPr>
              <a:t>11/16/2011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62BE2-0082-44DD-9C87-67C1A931E8AC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BB78E-2437-46FE-8540-059C6FAA79C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E08EC-F428-4925-B798-2C4E57419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94BD-D6E8-46DB-AD97-0045F443B0C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07559-815B-49C6-BEE6-86E51F2D3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C6A87-1608-4332-AAD2-80A3DC7299C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BB247-AD11-4D59-B3B4-828C43C90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9FA6F-D1EF-4648-B278-669EFF78564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1F160-029F-4DDA-B80A-666E54941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EEB84-E912-42F7-A071-CF0BC8F14B2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DCE54-FE37-4679-913D-13819CDF6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AFD02-A811-4715-AC41-E3047DE5327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06E92-0305-4BB3-8F97-CB03A4BEE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1EEC6-98B0-4344-938F-2A7DB27106B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12C26-5ED3-4BBD-A5AB-A450B9D12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919B6-2650-4D9D-8C0B-CABE99CAB72B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49DD1-4B4A-4B1A-BED8-F8A466657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E329A-A46F-47A1-B93F-FB823CB2C051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7B199-8980-4BA1-80F3-34022915A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8A3CF-74B2-4540-8108-94A66D5088B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C33ED-FB64-4B97-BACE-4919C65DE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CFE19-3EE1-4C4A-844E-32A50F8F0F5B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6733A-1550-4685-BDD4-6BEB4D4B9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CFA630-13BB-46C4-BD44-B2C5F9B66074}" type="datetimeFigureOut">
              <a:rPr lang="en-US"/>
              <a:pPr>
                <a:defRPr/>
              </a:pPr>
              <a:t>11/16/2011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BCC0FA-EA21-432E-81F3-DB697A77837E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2A77D-1782-47DF-B4EA-1E0F2F345C61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719A7-069D-43A0-A5C1-11009AC99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6C00DD-5FB5-4B8A-9910-9207F672A166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E4D967-1E50-495C-8FB6-6CB931D39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11E19-876D-4614-8FFF-B37252F619E3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27E4A-C1A1-483A-AE9D-762EB617B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CE353D-0DB9-47CF-84E1-9F8D8344D58B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B89D0D-FC50-4F05-96CD-7AAC5E842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523E-4628-4056-BFED-29FED82771E3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541F2BE-35AC-421B-A6C7-D6A813CF9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54CF8-1961-4229-BA63-0C5340F094F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D35A8-F74B-49A8-8281-817AF1F95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759E14-9703-4D6B-81EF-B32B9B24D07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0C7ABA-F059-4937-92E4-F3D746954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446B12-2F6F-4BF4-9DBE-FF3623AD68C4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D352A9-A7FB-4E8C-9DE2-4E5E65E98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375F22-AF86-44F2-AB23-E8237BE06526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A8CA20-E14D-489C-8CA4-781CA5008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13D27-2097-4B77-9AE5-4BA7488490F8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B0443-1D5D-4F69-B948-C159AEEA0B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FCA42-92B2-4C90-B7E7-B4756F438F79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B117B-9FA5-436D-A784-0A333708C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CFA630-13BB-46C4-BD44-B2C5F9B66074}" type="datetimeFigureOut">
              <a:rPr lang="en-US"/>
              <a:pPr>
                <a:defRPr/>
              </a:pPr>
              <a:t>11/16/2011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4CC642D-D226-4ACE-B138-319C07FE8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3A38D-1241-41DE-88FA-90419B8C22B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3FD48-F5A8-4C0F-B818-503B8C4CE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5F8957-650D-4571-B1B2-F8C2A4340E4E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51A5BE-7DB1-4654-954E-E87E0338F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4755C5-B7D6-4115-ADBC-7532BBB5DAF4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885CDF-E3C2-4FFC-BCC0-90DB4F0A3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59DBD-CD48-4702-A7E4-CD591A39148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69A26-D265-47DE-B670-F4FAA7B79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DA61F6-A959-49AC-8301-F0A3FB5DB02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107513-26EB-4A5E-9E17-3D2D740A9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94A593-9020-423F-8527-15760B0EB3D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29E126-01F4-460B-B4E6-6EE2A2B81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17711-9035-4EFD-B2C4-D6C5FC822A9B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9EBA0-6D91-4CC9-B4DA-47047D4E9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F0AD27-5004-4CD0-BF56-7BBA7ECE2FE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392BF0-36C2-4D9D-A260-728622FCE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3EA67B2-81F9-44C6-94F9-25D730F3FB2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F86D1AB-3EF7-409E-99EC-5995F5562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E205D-51C3-4875-BBF8-C6603E01F41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4267A-8E49-4BC7-B330-13B6736B8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11698-F46F-4D0C-8100-06B2FB1DF92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5C1D7-A05B-4013-9E36-B23065DD7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70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44FF1-2C66-4CB1-9CFB-0FE098773094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D0F85-95A1-4FD7-82A4-0D3015FB5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BEAF9-9E58-4CC8-A6FF-6DD8A58DEEA4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7294E-1B4E-49E8-8595-B78E722EC1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3C888-1F42-4C40-9D2B-93CCBAA88F5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19B14-CA71-4F4D-88A8-9C3AECD61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497AE-D9F0-44F6-B9D6-0F553D9EF977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4B0605A-A926-48C2-A88C-C3DFF9671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64A4E-D10F-4491-BBDF-B1AC12501B21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2F322-9069-4802-B105-E2DB9CBCE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75EF1-5BEA-4910-B3A6-65932D6E3C5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B95FF-4AF2-4831-80AA-FB5021927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2DD6-67D1-4738-961A-FE2197145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6535-8517-46FA-B9C8-9939901897F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A0F14-F963-44F3-B911-92CFF249F6C7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DBCDD-F7D0-4AE2-B6D7-E626E9F68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DB154-944B-4E81-8B42-233787F58AA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B3607-5E51-4C59-AECD-3AD919C59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ECD6F-3213-4A31-B7E9-8AAAF2E1AE4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28FB5-EE7E-43BA-A381-2C9E345D2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341B7-54CB-4944-9695-BDC3EE6ECA5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A37AF-CEBF-423B-9407-DDBBB805D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19C89-7AF9-4889-9FCE-848127D4EDE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3EAF4-E256-4AE1-8E92-01CAA92FA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DC8C7-B5A6-4E57-B9E1-A63FD1806538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150D-D231-4432-BCF0-B6E8DD552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74CBEAF9-9E58-4CC8-A6FF-6DD8A58DEEA4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428ED52-6435-472B-B00A-A207950FF2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6C8CD12-DAEC-4330-9BE1-3C853ADDD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E7ABC-E08E-44AC-8A6F-ED0303387F6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6BC29-6FE0-4860-A0FF-3CAC8BB20DF4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18CF7-FFBA-4228-B70E-1E6390B88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DBBBE-5860-4C08-B673-FB2CB0DB18A3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DDA38-6E14-46E3-B024-7D5349E12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9E4CA-9FED-4D82-8DA7-1C9E47B511E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B720-BB1F-4E09-A5EA-3AD76E1CB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CBCFB-0C22-40E6-B87E-060971C0333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CAAE686-BD88-4703-B2AE-58E9F58CA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B4DBD-E0E6-4C97-A1E9-55F223ECB313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AE45B-9BC3-48AE-AEF9-C35460012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82205-4D56-4BA9-8B29-9074B3242AD8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9155-1911-44E3-8AC0-05EDFA6F3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385A483-3B82-47E2-93BB-93D84905931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9193542-7350-4052-B33D-C0BF2DB96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25C5A7E-AC56-45C2-B250-60DD800C7907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75968EFA-1B96-4BEB-9A1C-4BE423CE2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43ACA-A98C-4D57-821C-1A2AD38A9999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2B622-E7D7-434C-A312-CCC37241C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06FEF-D1E2-43FF-BE62-5753A56BDD8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1BA4E-D00E-455D-B88C-833496C69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DE5D0-B591-441F-ACE4-550B81147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A88DA-B448-4BCC-A1B5-686CEC05F3ED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</p:spTree>
  </p:cSld>
  <p:clrMapOvr>
    <a:masterClrMapping/>
  </p:clrMapOvr>
  <p:transition>
    <p:fad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CFA630-13BB-46C4-BD44-B2C5F9B66074}" type="datetimeFigureOut">
              <a:rPr lang="en-US"/>
              <a:pPr>
                <a:defRPr/>
              </a:pPr>
              <a:t>11/16/2011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F041BD-6B68-4713-B464-E0589115113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17B6F-56D1-4236-9F1A-A2E8B82D576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57310-66F6-44DB-B6AF-A35DE15AB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D7B3BE-CD06-4F4E-96D7-E3079EBB8D1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E7F610-DFD1-45B3-BB82-83C0B3753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025E7-8B53-453F-8E14-0EE7B99720E5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4BE54-35C8-4D84-9F56-0FD4AD3EF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B508A-2421-4D16-B46A-22DB09D6CCE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83FFD-5C78-4A54-A1AA-B1E58E8A9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72728-CC70-4AFA-9482-D39CA42F910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C695F-2D39-4740-9C5E-9225D9FEE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B96C3-9A7C-4D36-9CAF-3B1C863FA3C8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5DCC74-9941-43F9-A521-CD5F39605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0D3EC-6BDF-48F2-9562-2DE5E8E50B6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0B672-4843-49A9-8B9B-E5DDC0AC1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64456F-5548-4E53-9680-69F06C8D582E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ACABB7-BAE4-4D37-A075-F46447FEC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780B5-F446-4C7F-9882-088C8D3359DB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3FC7D-E74C-460A-9C29-176F71451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6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CDFE782B-C06A-4AD3-B8AA-BAB3D72CE0CE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30F01B4-45FC-43B8-89B7-6BDDFC812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21" r:id="rId1"/>
    <p:sldLayoutId id="2147484922" r:id="rId2"/>
    <p:sldLayoutId id="2147484923" r:id="rId3"/>
    <p:sldLayoutId id="2147484924" r:id="rId4"/>
    <p:sldLayoutId id="2147484925" r:id="rId5"/>
    <p:sldLayoutId id="2147484926" r:id="rId6"/>
    <p:sldLayoutId id="2147484927" r:id="rId7"/>
    <p:sldLayoutId id="2147484928" r:id="rId8"/>
    <p:sldLayoutId id="2147484929" r:id="rId9"/>
    <p:sldLayoutId id="2147484930" r:id="rId10"/>
    <p:sldLayoutId id="214748493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fld id="{8A238DCF-090C-428E-80D7-360677A531FA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9622D325-ED5B-4E65-AFC3-FBCB49BC6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979" r:id="rId1"/>
    <p:sldLayoutId id="2147484980" r:id="rId2"/>
    <p:sldLayoutId id="2147484981" r:id="rId3"/>
    <p:sldLayoutId id="2147484982" r:id="rId4"/>
    <p:sldLayoutId id="2147484983" r:id="rId5"/>
    <p:sldLayoutId id="2147484984" r:id="rId6"/>
    <p:sldLayoutId id="2147484906" r:id="rId7"/>
    <p:sldLayoutId id="2147484985" r:id="rId8"/>
    <p:sldLayoutId id="2147484986" r:id="rId9"/>
    <p:sldLayoutId id="2147484907" r:id="rId10"/>
    <p:sldLayoutId id="2147484908" r:id="rId11"/>
    <p:sldLayoutId id="2147484987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4D392DE-E037-4F9E-B6B9-B823A502240E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92774B7-257D-4C09-9233-579274A78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88" r:id="rId1"/>
    <p:sldLayoutId id="2147484989" r:id="rId2"/>
    <p:sldLayoutId id="2147484990" r:id="rId3"/>
    <p:sldLayoutId id="2147484909" r:id="rId4"/>
    <p:sldLayoutId id="2147484910" r:id="rId5"/>
    <p:sldLayoutId id="2147484991" r:id="rId6"/>
    <p:sldLayoutId id="2147484911" r:id="rId7"/>
    <p:sldLayoutId id="2147484992" r:id="rId8"/>
    <p:sldLayoutId id="2147484993" r:id="rId9"/>
    <p:sldLayoutId id="2147484912" r:id="rId10"/>
    <p:sldLayoutId id="2147484913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149C2DC-CB96-4F18-851D-2436E4FCD6DC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2E81170-C96A-4688-9ECA-BC0D5A6B7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94" r:id="rId1"/>
    <p:sldLayoutId id="2147484914" r:id="rId2"/>
    <p:sldLayoutId id="2147484995" r:id="rId3"/>
    <p:sldLayoutId id="2147484915" r:id="rId4"/>
    <p:sldLayoutId id="2147484916" r:id="rId5"/>
    <p:sldLayoutId id="2147484917" r:id="rId6"/>
    <p:sldLayoutId id="2147484918" r:id="rId7"/>
    <p:sldLayoutId id="2147484996" r:id="rId8"/>
    <p:sldLayoutId id="2147484997" r:id="rId9"/>
    <p:sldLayoutId id="2147484919" r:id="rId10"/>
    <p:sldLayoutId id="214748492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E56DBD56-381B-4276-82E9-D5348B4B584E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3C515ACD-CE8F-4AAA-9FE1-7E9E1A647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32" r:id="rId1"/>
    <p:sldLayoutId id="2147484933" r:id="rId2"/>
    <p:sldLayoutId id="2147484934" r:id="rId3"/>
    <p:sldLayoutId id="2147484935" r:id="rId4"/>
    <p:sldLayoutId id="2147484936" r:id="rId5"/>
    <p:sldLayoutId id="2147484937" r:id="rId6"/>
    <p:sldLayoutId id="2147484938" r:id="rId7"/>
    <p:sldLayoutId id="2147484939" r:id="rId8"/>
    <p:sldLayoutId id="2147484940" r:id="rId9"/>
    <p:sldLayoutId id="2147484941" r:id="rId10"/>
    <p:sldLayoutId id="2147484942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234F1D6-319F-4F88-879A-F31471C3048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1E2B216D-FE6A-4DDA-8634-E62894006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43" r:id="rId1"/>
    <p:sldLayoutId id="2147484944" r:id="rId2"/>
    <p:sldLayoutId id="2147484945" r:id="rId3"/>
    <p:sldLayoutId id="2147484864" r:id="rId4"/>
    <p:sldLayoutId id="2147484946" r:id="rId5"/>
    <p:sldLayoutId id="2147484865" r:id="rId6"/>
    <p:sldLayoutId id="2147484947" r:id="rId7"/>
    <p:sldLayoutId id="2147484948" r:id="rId8"/>
    <p:sldLayoutId id="2147484949" r:id="rId9"/>
    <p:sldLayoutId id="2147484866" r:id="rId10"/>
    <p:sldLayoutId id="214748495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DC94CD8-ED40-441B-930B-1D1A721EF30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EF0572D-A6ED-4F5E-8DD1-25D1E7DB6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1" r:id="rId1"/>
    <p:sldLayoutId id="2147484867" r:id="rId2"/>
    <p:sldLayoutId id="2147484868" r:id="rId3"/>
    <p:sldLayoutId id="2147484869" r:id="rId4"/>
    <p:sldLayoutId id="2147484870" r:id="rId5"/>
    <p:sldLayoutId id="2147484871" r:id="rId6"/>
    <p:sldLayoutId id="2147484872" r:id="rId7"/>
    <p:sldLayoutId id="2147484873" r:id="rId8"/>
    <p:sldLayoutId id="2147484874" r:id="rId9"/>
    <p:sldLayoutId id="2147484875" r:id="rId10"/>
    <p:sldLayoutId id="2147484876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B3229EF-2C47-46F4-9075-CC8ADE5E8370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716851AF-7122-46A3-B639-E7C9D643C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2" r:id="rId1"/>
    <p:sldLayoutId id="2147484877" r:id="rId2"/>
    <p:sldLayoutId id="2147484953" r:id="rId3"/>
    <p:sldLayoutId id="2147484878" r:id="rId4"/>
    <p:sldLayoutId id="2147484954" r:id="rId5"/>
    <p:sldLayoutId id="2147484879" r:id="rId6"/>
    <p:sldLayoutId id="2147484955" r:id="rId7"/>
    <p:sldLayoutId id="2147484956" r:id="rId8"/>
    <p:sldLayoutId id="2147484957" r:id="rId9"/>
    <p:sldLayoutId id="2147484880" r:id="rId10"/>
    <p:sldLayoutId id="214748488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0BAC9D5-82E4-4CFC-91FB-BF4B9544BD8F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EF2ABA8-C017-4D26-9BF6-CE9B97916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8" r:id="rId1"/>
    <p:sldLayoutId id="2147484882" r:id="rId2"/>
    <p:sldLayoutId id="2147484959" r:id="rId3"/>
    <p:sldLayoutId id="2147484960" r:id="rId4"/>
    <p:sldLayoutId id="2147484961" r:id="rId5"/>
    <p:sldLayoutId id="2147484962" r:id="rId6"/>
    <p:sldLayoutId id="2147484883" r:id="rId7"/>
    <p:sldLayoutId id="2147484963" r:id="rId8"/>
    <p:sldLayoutId id="2147484964" r:id="rId9"/>
    <p:sldLayoutId id="2147484884" r:id="rId10"/>
    <p:sldLayoutId id="2147484885" r:id="rId11"/>
    <p:sldLayoutId id="2147484965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1ECB913-CFB0-442C-8A65-23A9F16F3143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41A0923-204A-4A02-91BB-9F386C802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966" r:id="rId1"/>
    <p:sldLayoutId id="2147484886" r:id="rId2"/>
    <p:sldLayoutId id="2147484967" r:id="rId3"/>
    <p:sldLayoutId id="2147484887" r:id="rId4"/>
    <p:sldLayoutId id="2147484968" r:id="rId5"/>
    <p:sldLayoutId id="2147484888" r:id="rId6"/>
    <p:sldLayoutId id="2147484889" r:id="rId7"/>
    <p:sldLayoutId id="2147484890" r:id="rId8"/>
    <p:sldLayoutId id="2147484891" r:id="rId9"/>
    <p:sldLayoutId id="2147484892" r:id="rId10"/>
    <p:sldLayoutId id="2147484893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5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326A674-E93E-4642-B70C-1D4F7098D382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CE11721-297E-46DF-8799-931A86D82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969" r:id="rId1"/>
    <p:sldLayoutId id="2147484970" r:id="rId2"/>
    <p:sldLayoutId id="2147484971" r:id="rId3"/>
    <p:sldLayoutId id="2147484894" r:id="rId4"/>
    <p:sldLayoutId id="2147484972" r:id="rId5"/>
    <p:sldLayoutId id="2147484895" r:id="rId6"/>
    <p:sldLayoutId id="2147484896" r:id="rId7"/>
    <p:sldLayoutId id="2147484973" r:id="rId8"/>
    <p:sldLayoutId id="2147484974" r:id="rId9"/>
    <p:sldLayoutId id="2147484897" r:id="rId10"/>
    <p:sldLayoutId id="2147484898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5E7D08C8-F4B7-4A23-881A-5C0BC491CFD4}" type="datetime1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CB0CF0B1-0F22-45B2-ACBC-9A7717D43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75" r:id="rId1"/>
    <p:sldLayoutId id="2147484899" r:id="rId2"/>
    <p:sldLayoutId id="2147484976" r:id="rId3"/>
    <p:sldLayoutId id="2147484900" r:id="rId4"/>
    <p:sldLayoutId id="2147484901" r:id="rId5"/>
    <p:sldLayoutId id="2147484902" r:id="rId6"/>
    <p:sldLayoutId id="2147484977" r:id="rId7"/>
    <p:sldLayoutId id="2147484903" r:id="rId8"/>
    <p:sldLayoutId id="2147484978" r:id="rId9"/>
    <p:sldLayoutId id="2147484904" r:id="rId10"/>
    <p:sldLayoutId id="2147484905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5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7848872" cy="381642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7200" dirty="0" smtClean="0"/>
              <a:t>IDE, SIKLUS &amp; TAHAPAN PROYEK</a:t>
            </a:r>
            <a:br>
              <a:rPr lang="en-US" sz="7200" dirty="0" smtClean="0"/>
            </a:b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3100" dirty="0" smtClean="0">
                <a:solidFill>
                  <a:schemeClr val="bg2">
                    <a:lumMod val="75000"/>
                  </a:schemeClr>
                </a:solidFill>
              </a:rPr>
              <a:t>By:</a:t>
            </a:r>
            <a:br>
              <a:rPr lang="en-US" sz="310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id-ID" sz="3100" dirty="0" smtClean="0">
                <a:solidFill>
                  <a:schemeClr val="bg2">
                    <a:lumMod val="75000"/>
                  </a:schemeClr>
                </a:solidFill>
              </a:rPr>
              <a:t>Fanny Widadie, S.P, M.Agr</a:t>
            </a: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/>
          </a:p>
        </p:txBody>
      </p:sp>
      <p:sp>
        <p:nvSpPr>
          <p:cNvPr id="1013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341688"/>
          </a:xfrm>
        </p:spPr>
        <p:txBody>
          <a:bodyPr/>
          <a:lstStyle/>
          <a:p>
            <a:pPr eaLnBrk="1" hangingPunct="1"/>
            <a:r>
              <a:rPr lang="en-US" smtClean="0"/>
              <a:t>Analisa pemasaran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1. Menganalisa prospek pemasaran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2. Kondisi industri produk yg akan dipasarkan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3. Menganalisis pesaing terkait pasar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4. Menganalisa profil pelanggan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5. Merumuskan strategi dan anggaran pemasaran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/>
          </a:p>
        </p:txBody>
      </p:sp>
      <p:sp>
        <p:nvSpPr>
          <p:cNvPr id="10240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162175"/>
          </a:xfrm>
        </p:spPr>
        <p:txBody>
          <a:bodyPr/>
          <a:lstStyle/>
          <a:p>
            <a:pPr eaLnBrk="1" hangingPunct="1"/>
            <a:r>
              <a:rPr lang="en-US" smtClean="0"/>
              <a:t>Mengetahui cakupan pasar</a:t>
            </a:r>
          </a:p>
          <a:p>
            <a:pPr eaLnBrk="1" hangingPunct="1"/>
            <a:r>
              <a:rPr lang="en-US" smtClean="0"/>
              <a:t>Bgmn pertumbuhan permintaan produk</a:t>
            </a:r>
          </a:p>
          <a:p>
            <a:pPr eaLnBrk="1" hangingPunct="1"/>
            <a:r>
              <a:rPr lang="en-US" smtClean="0"/>
              <a:t>Mengetahui seberapa luas pasar yg dpt digarap 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686800" cy="1399032"/>
          </a:xfrm>
        </p:spPr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Identifikasi</a:t>
            </a: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pelanggan</a:t>
            </a: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prospektif</a:t>
            </a:r>
            <a:endParaRPr lang="en-US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err="1" smtClean="0"/>
              <a:t>Faktor</a:t>
            </a:r>
            <a:r>
              <a:rPr lang="en-US" dirty="0" smtClean="0"/>
              <a:t> :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Demografi</a:t>
            </a:r>
            <a:r>
              <a:rPr lang="en-US" dirty="0" smtClean="0"/>
              <a:t> (</a:t>
            </a:r>
            <a:r>
              <a:rPr lang="en-US" dirty="0" err="1" smtClean="0"/>
              <a:t>pendapatan</a:t>
            </a:r>
            <a:r>
              <a:rPr lang="en-US" dirty="0" smtClean="0"/>
              <a:t>, </a:t>
            </a:r>
            <a:r>
              <a:rPr lang="en-US" dirty="0" err="1" smtClean="0"/>
              <a:t>umur</a:t>
            </a:r>
            <a:r>
              <a:rPr lang="en-US" dirty="0" smtClean="0"/>
              <a:t>,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r>
              <a:rPr lang="en-US" dirty="0" smtClean="0"/>
              <a:t>, </a:t>
            </a:r>
            <a:r>
              <a:rPr lang="en-US" dirty="0" err="1" smtClean="0"/>
              <a:t>jml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Geografi</a:t>
            </a:r>
            <a:r>
              <a:rPr lang="en-US" dirty="0" smtClean="0"/>
              <a:t> ( </a:t>
            </a:r>
            <a:r>
              <a:rPr lang="en-US" dirty="0" err="1" smtClean="0"/>
              <a:t>kota-desa</a:t>
            </a:r>
            <a:r>
              <a:rPr lang="en-US" dirty="0" smtClean="0"/>
              <a:t>, </a:t>
            </a:r>
            <a:r>
              <a:rPr lang="en-US" dirty="0" err="1" smtClean="0"/>
              <a:t>pusat-pinggiran</a:t>
            </a:r>
            <a:r>
              <a:rPr lang="en-US" dirty="0" smtClean="0"/>
              <a:t>, </a:t>
            </a:r>
            <a:r>
              <a:rPr lang="en-US" dirty="0" err="1" smtClean="0"/>
              <a:t>iklim</a:t>
            </a:r>
            <a:r>
              <a:rPr lang="en-US" dirty="0" smtClean="0"/>
              <a:t> </a:t>
            </a:r>
            <a:r>
              <a:rPr lang="en-US" dirty="0" err="1" smtClean="0"/>
              <a:t>dingin-tropis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Psikografi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pendiam</a:t>
            </a:r>
            <a:r>
              <a:rPr lang="en-US" dirty="0" smtClean="0"/>
              <a:t>/</a:t>
            </a:r>
            <a:r>
              <a:rPr lang="en-US" dirty="0" err="1" smtClean="0"/>
              <a:t>ramah</a:t>
            </a:r>
            <a:r>
              <a:rPr lang="en-US" dirty="0" smtClean="0"/>
              <a:t>, minder-PD, </a:t>
            </a:r>
            <a:r>
              <a:rPr lang="en-US" dirty="0" err="1" smtClean="0"/>
              <a:t>fanatik-fleksibel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Manfaat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motivasi</a:t>
            </a:r>
            <a:r>
              <a:rPr lang="en-US" dirty="0" smtClean="0"/>
              <a:t> org </a:t>
            </a:r>
            <a:r>
              <a:rPr lang="en-US" dirty="0" err="1" smtClean="0"/>
              <a:t>berbelanja</a:t>
            </a:r>
            <a:r>
              <a:rPr lang="en-US" dirty="0" smtClean="0"/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Guna</a:t>
            </a:r>
            <a:r>
              <a:rPr lang="en-US" dirty="0" smtClean="0"/>
              <a:t> (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bnyk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Char char=""/>
            </a:pPr>
            <a:r>
              <a:rPr lang="en-US" smtClean="0"/>
              <a:t>Perilaku Konsumen</a:t>
            </a:r>
          </a:p>
          <a:p>
            <a:pPr eaLnBrk="1" hangingPunct="1">
              <a:buFont typeface="Wingdings 2" pitchFamily="18" charset="2"/>
              <a:buChar char=""/>
            </a:pPr>
            <a:r>
              <a:rPr lang="en-US" smtClean="0"/>
              <a:t>Pengetahuan produk</a:t>
            </a:r>
          </a:p>
          <a:p>
            <a:pPr eaLnBrk="1" hangingPunct="1">
              <a:buFont typeface="Wingdings 2" pitchFamily="18" charset="2"/>
              <a:buChar char=""/>
            </a:pPr>
            <a:r>
              <a:rPr lang="en-US" smtClean="0"/>
              <a:t>Keinginan dan rencana pembelian</a:t>
            </a:r>
          </a:p>
          <a:p>
            <a:pPr eaLnBrk="1" hangingPunct="1">
              <a:buFont typeface="Wingdings 2" pitchFamily="18" charset="2"/>
              <a:buChar char=""/>
            </a:pPr>
            <a:r>
              <a:rPr lang="en-US" smtClean="0"/>
              <a:t>Motif pembelian</a:t>
            </a:r>
          </a:p>
          <a:p>
            <a:pPr eaLnBrk="1" hangingPunct="1">
              <a:buFont typeface="Wingdings 2" pitchFamily="18" charset="2"/>
              <a:buChar char=""/>
            </a:pPr>
            <a:r>
              <a:rPr lang="en-US" smtClean="0"/>
              <a:t>Kepuasan thd produk saat ini</a:t>
            </a:r>
          </a:p>
          <a:p>
            <a:pPr eaLnBrk="1" hangingPunct="1">
              <a:buFont typeface="Wingdings 2" pitchFamily="18" charset="2"/>
              <a:buChar char=""/>
            </a:pPr>
            <a:r>
              <a:rPr lang="en-US" smtClean="0"/>
              <a:t>Kebutuhan yg belum terpenuhi</a:t>
            </a:r>
          </a:p>
          <a:p>
            <a:pPr eaLnBrk="1" hangingPunct="1">
              <a:buFont typeface="Wingdings 2" pitchFamily="18" charset="2"/>
              <a:buChar char=""/>
            </a:pPr>
            <a:r>
              <a:rPr lang="en-US" smtClean="0"/>
              <a:t>Sikap konsumen thd produk</a:t>
            </a:r>
          </a:p>
          <a:p>
            <a:pPr eaLnBrk="1" hangingPunct="1">
              <a:buFont typeface="Wingdings 2" pitchFamily="18" charset="2"/>
              <a:buChar char=""/>
            </a:pPr>
            <a:r>
              <a:rPr lang="en-US" smtClean="0"/>
              <a:t>Karakteristik sosial ekonomi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6600" err="1" smtClean="0"/>
              <a:t>Survei</a:t>
            </a:r>
            <a:r>
              <a:rPr sz="6600" smtClean="0"/>
              <a:t> </a:t>
            </a:r>
            <a:r>
              <a:rPr sz="6600" err="1" smtClean="0"/>
              <a:t>pasar</a:t>
            </a:r>
            <a:endParaRPr sz="660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60350"/>
            <a:ext cx="7499350" cy="4905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1"/>
                </a:solidFill>
              </a:rPr>
              <a:t>Rencana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Pemasaran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68313" y="765175"/>
          <a:ext cx="8280400" cy="5400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371"/>
                <a:gridCol w="3180503"/>
                <a:gridCol w="4499047"/>
              </a:tblGrid>
              <a:tr h="427596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Bagian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Tujuan</a:t>
                      </a:r>
                      <a:endParaRPr lang="en-US" dirty="0"/>
                    </a:p>
                  </a:txBody>
                  <a:tcPr/>
                </a:tc>
              </a:tr>
              <a:tr h="73804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Rangkuman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eksekutif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Membuat</a:t>
                      </a:r>
                      <a:r>
                        <a:rPr lang="en-US" dirty="0" smtClean="0"/>
                        <a:t> proposal </a:t>
                      </a:r>
                      <a:r>
                        <a:rPr lang="en-US" dirty="0" err="1" smtClean="0"/>
                        <a:t>singkat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utk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keperluan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manajemen</a:t>
                      </a:r>
                      <a:endParaRPr lang="en-US" dirty="0"/>
                    </a:p>
                  </a:txBody>
                  <a:tcPr/>
                </a:tc>
              </a:tr>
              <a:tr h="73804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Situasi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pasar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Memuat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latar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belakang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mengenai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produk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kompetisi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distribusi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lingkungan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makro</a:t>
                      </a:r>
                      <a:endParaRPr lang="en-US" dirty="0"/>
                    </a:p>
                  </a:txBody>
                  <a:tcPr/>
                </a:tc>
              </a:tr>
              <a:tr h="42759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Analisa</a:t>
                      </a:r>
                      <a:r>
                        <a:rPr lang="en-US" dirty="0" smtClean="0"/>
                        <a:t> SWOT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Identifikasi</a:t>
                      </a:r>
                      <a:r>
                        <a:rPr lang="en-US" dirty="0" smtClean="0"/>
                        <a:t> SWOT</a:t>
                      </a:r>
                      <a:endParaRPr lang="en-US" dirty="0"/>
                    </a:p>
                  </a:txBody>
                  <a:tcPr/>
                </a:tc>
              </a:tr>
              <a:tr h="738043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Tujuan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Menjelaskan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sasaran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yg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ingin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dicapai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dlm</a:t>
                      </a:r>
                      <a:r>
                        <a:rPr lang="en-US" dirty="0" smtClean="0"/>
                        <a:t> volume </a:t>
                      </a:r>
                      <a:r>
                        <a:rPr lang="en-US" dirty="0" err="1" smtClean="0"/>
                        <a:t>pjln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pangsa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pasar</a:t>
                      </a:r>
                      <a:r>
                        <a:rPr lang="en-US" dirty="0" smtClean="0"/>
                        <a:t> &amp; </a:t>
                      </a:r>
                      <a:r>
                        <a:rPr lang="en-US" dirty="0" err="1" smtClean="0"/>
                        <a:t>keuntungan</a:t>
                      </a:r>
                      <a:endParaRPr lang="en-US" dirty="0"/>
                    </a:p>
                  </a:txBody>
                  <a:tcPr/>
                </a:tc>
              </a:tr>
              <a:tr h="738043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Strategi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Pemasaran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Membuat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pdkatan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pemasaran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scr</a:t>
                      </a:r>
                      <a:r>
                        <a:rPr lang="en-US" baseline="0" dirty="0" smtClean="0"/>
                        <a:t> global </a:t>
                      </a:r>
                      <a:r>
                        <a:rPr lang="en-US" baseline="0" dirty="0" err="1" smtClean="0"/>
                        <a:t>yg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digunakan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utk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mcapai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tujuan</a:t>
                      </a:r>
                      <a:endParaRPr lang="en-US" dirty="0"/>
                    </a:p>
                  </a:txBody>
                  <a:tcPr/>
                </a:tc>
              </a:tr>
              <a:tr h="427596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</a:t>
                      </a:r>
                      <a:r>
                        <a:rPr lang="en-US" dirty="0" err="1" smtClean="0"/>
                        <a:t>tindakan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laba-rugi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berapa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biayanya</a:t>
                      </a:r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  <a:tr h="738043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Perkiraan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Laba-Rugi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Meramalkan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hasil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keuangan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keuntungan</a:t>
                      </a:r>
                      <a:r>
                        <a:rPr lang="en-US" dirty="0" smtClean="0"/>
                        <a:t>) </a:t>
                      </a:r>
                      <a:r>
                        <a:rPr lang="en-US" dirty="0" err="1" smtClean="0"/>
                        <a:t>yg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diharapkan</a:t>
                      </a:r>
                      <a:endParaRPr lang="en-US" dirty="0"/>
                    </a:p>
                  </a:txBody>
                  <a:tcPr/>
                </a:tc>
              </a:tr>
              <a:tr h="427596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Pengendalian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Menunjukkan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bgmn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rencana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dikontrol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Content Placeholder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1243013"/>
          </a:xfrm>
        </p:spPr>
        <p:txBody>
          <a:bodyPr/>
          <a:lstStyle/>
          <a:p>
            <a:pPr eaLnBrk="1" hangingPunct="1"/>
            <a:r>
              <a:rPr lang="en-US" smtClean="0"/>
              <a:t>Untuk melihat daya serap pasar dpt dilihat dr :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/>
          </a:p>
        </p:txBody>
      </p:sp>
      <p:sp>
        <p:nvSpPr>
          <p:cNvPr id="1075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Menyediakan delivery services</a:t>
            </a:r>
          </a:p>
          <a:p>
            <a:pPr eaLnBrk="1" hangingPunct="1"/>
            <a:r>
              <a:rPr lang="en-US" smtClean="0"/>
              <a:t>Melayani pembelian by phone/online</a:t>
            </a:r>
          </a:p>
          <a:p>
            <a:pPr eaLnBrk="1" hangingPunct="1"/>
            <a:r>
              <a:rPr lang="en-US" smtClean="0"/>
              <a:t>Memiliki wiraniaga yg berwawasan luas</a:t>
            </a:r>
          </a:p>
          <a:p>
            <a:pPr eaLnBrk="1" hangingPunct="1"/>
            <a:r>
              <a:rPr lang="en-US" smtClean="0"/>
              <a:t>Menyediakan garansi jk brg rusak</a:t>
            </a:r>
          </a:p>
          <a:p>
            <a:pPr eaLnBrk="1" hangingPunct="1"/>
            <a:r>
              <a:rPr lang="en-US" smtClean="0"/>
              <a:t>Menerima credit card</a:t>
            </a:r>
          </a:p>
          <a:p>
            <a:pPr eaLnBrk="1" hangingPunct="1"/>
            <a:r>
              <a:rPr lang="en-US" smtClean="0"/>
              <a:t>Menyediakan layanan cara pemakaian produk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penawaran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endParaRPr lang="en-US" dirty="0"/>
          </a:p>
        </p:txBody>
      </p:sp>
      <p:sp>
        <p:nvSpPr>
          <p:cNvPr id="1085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Konsumen selalu benar (pembeli adlh raja)</a:t>
            </a:r>
          </a:p>
          <a:p>
            <a:pPr eaLnBrk="1" hangingPunct="1"/>
            <a:r>
              <a:rPr lang="en-US" smtClean="0"/>
              <a:t>Tawarkan produk yg dibutuhkan konsumen, bkn produk yg ingin kt jual</a:t>
            </a:r>
          </a:p>
          <a:p>
            <a:pPr eaLnBrk="1" hangingPunct="1"/>
            <a:r>
              <a:rPr lang="en-US" smtClean="0"/>
              <a:t>Yang anda jual adlh kepuasan, bukan produk/jasa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Faktor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Persaingan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095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Mempelajari usaha yg ada maupun yg mungkin ada dimasa mendatang: luas usaha, teknologi, sumber modal, kebijakan dan peran dlm menguasai konsumen, kelebihan&amp;kelemahan pesaing 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The end of presentation…….!!!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Sumber Inspirasi Bisnis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8137525" cy="9350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  <a:latin typeface="Showcard Gothic" pitchFamily="82" charset="0"/>
              </a:rPr>
              <a:t> </a:t>
            </a:r>
            <a:r>
              <a:rPr lang="en-US" sz="4000" dirty="0">
                <a:solidFill>
                  <a:schemeClr val="tx2">
                    <a:satMod val="130000"/>
                  </a:schemeClr>
                </a:solidFill>
                <a:latin typeface="Showcard Gothic" pitchFamily="82" charset="0"/>
              </a:rPr>
              <a:t>TAHAPAN DAN SIKLUS PROYEK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908175" y="1989138"/>
            <a:ext cx="6840538" cy="31670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1. IDENTIFIKASI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2. PREPARATION AND ANALYSIS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3. APPRAISAL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4. IMPLEMENTATION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5. EVALUATION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pPr marL="55563" indent="-55563" eaLnBrk="1" hangingPunct="1">
              <a:buFontTx/>
              <a:buNone/>
            </a:pPr>
            <a:r>
              <a:rPr lang="en-US" sz="2800" smtClean="0">
                <a:solidFill>
                  <a:srgbClr val="003399"/>
                </a:solidFill>
              </a:rPr>
              <a:t>Sponsor melihat adanya kesempatan investasi yg menguntungkan </a:t>
            </a:r>
            <a:r>
              <a:rPr lang="en-US" sz="2800" smtClean="0">
                <a:solidFill>
                  <a:srgbClr val="003399"/>
                </a:solidFill>
                <a:sym typeface="Wingdings" pitchFamily="2" charset="2"/>
              </a:rPr>
              <a:t></a:t>
            </a:r>
            <a:r>
              <a:rPr lang="en-US" sz="2800" smtClean="0">
                <a:solidFill>
                  <a:srgbClr val="003399"/>
                </a:solidFill>
              </a:rPr>
              <a:t> mdpt gambaran ttg kemampuan potensial  proyek </a:t>
            </a:r>
          </a:p>
          <a:p>
            <a:pPr marL="55563" indent="-55563" eaLnBrk="1" hangingPunct="1">
              <a:buFontTx/>
              <a:buNone/>
            </a:pPr>
            <a:r>
              <a:rPr lang="en-US" sz="2800" smtClean="0">
                <a:solidFill>
                  <a:srgbClr val="660033"/>
                </a:solidFill>
              </a:rPr>
              <a:t>Cara yg bisa ditempuh :</a:t>
            </a:r>
          </a:p>
          <a:p>
            <a:pPr marL="1223963" lvl="1" indent="-533400" eaLnBrk="1" hangingPunct="1"/>
            <a:r>
              <a:rPr lang="en-US" sz="2400" smtClean="0">
                <a:solidFill>
                  <a:srgbClr val="660033"/>
                </a:solidFill>
              </a:rPr>
              <a:t>Mempelajari impor</a:t>
            </a:r>
          </a:p>
          <a:p>
            <a:pPr marL="1223963" lvl="1" indent="-533400" eaLnBrk="1" hangingPunct="1"/>
            <a:r>
              <a:rPr lang="en-US" sz="2400" smtClean="0">
                <a:solidFill>
                  <a:srgbClr val="660033"/>
                </a:solidFill>
              </a:rPr>
              <a:t>Menyelidiki material lokal</a:t>
            </a:r>
          </a:p>
          <a:p>
            <a:pPr marL="1223963" lvl="1" indent="-533400" eaLnBrk="1" hangingPunct="1"/>
            <a:r>
              <a:rPr lang="en-US" sz="2400" smtClean="0">
                <a:solidFill>
                  <a:srgbClr val="660033"/>
                </a:solidFill>
              </a:rPr>
              <a:t>Mempelajari ketrampilan TK</a:t>
            </a:r>
          </a:p>
          <a:p>
            <a:pPr marL="1223963" lvl="1" indent="-533400" eaLnBrk="1" hangingPunct="1"/>
            <a:r>
              <a:rPr lang="en-US" sz="2400" smtClean="0">
                <a:solidFill>
                  <a:srgbClr val="660033"/>
                </a:solidFill>
              </a:rPr>
              <a:t>Melakukan studi industri</a:t>
            </a:r>
          </a:p>
          <a:p>
            <a:pPr marL="1223963" lvl="1" indent="-533400" eaLnBrk="1" hangingPunct="1"/>
            <a:r>
              <a:rPr lang="en-US" sz="2400" smtClean="0">
                <a:solidFill>
                  <a:srgbClr val="660033"/>
                </a:solidFill>
              </a:rPr>
              <a:t>Mempelajari hub antar industri</a:t>
            </a:r>
          </a:p>
          <a:p>
            <a:pPr marL="1223963" lvl="1" indent="-533400" eaLnBrk="1" hangingPunct="1"/>
            <a:r>
              <a:rPr lang="en-US" sz="2400" smtClean="0">
                <a:solidFill>
                  <a:srgbClr val="660033"/>
                </a:solidFill>
              </a:rPr>
              <a:t>Menerapkan kemajuan teknologi</a:t>
            </a:r>
          </a:p>
          <a:p>
            <a:pPr marL="1223963" lvl="1" indent="-533400" eaLnBrk="1" hangingPunct="1"/>
            <a:r>
              <a:rPr lang="en-US" sz="2400" smtClean="0">
                <a:solidFill>
                  <a:srgbClr val="660033"/>
                </a:solidFill>
              </a:rPr>
              <a:t>Menilai rencana pembangunan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548680"/>
            <a:ext cx="6705600" cy="603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1. IDENTIFIKASI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96975"/>
            <a:ext cx="8518525" cy="1511300"/>
          </a:xfrm>
        </p:spPr>
        <p:txBody>
          <a:bodyPr>
            <a:normAutofit lnSpcReduction="10000"/>
          </a:bodyPr>
          <a:lstStyle/>
          <a:p>
            <a:pPr marL="0" indent="0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 err="1">
                <a:solidFill>
                  <a:srgbClr val="9900CC"/>
                </a:solidFill>
              </a:rPr>
              <a:t>Analisa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iklim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masy</a:t>
            </a:r>
            <a:r>
              <a:rPr lang="en-US" sz="2400" dirty="0">
                <a:solidFill>
                  <a:srgbClr val="9900CC"/>
                </a:solidFill>
              </a:rPr>
              <a:t>  </a:t>
            </a:r>
            <a:r>
              <a:rPr lang="en-US" sz="2400" dirty="0" err="1">
                <a:solidFill>
                  <a:srgbClr val="9900CC"/>
                </a:solidFill>
              </a:rPr>
              <a:t>ttg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 smtClean="0">
                <a:solidFill>
                  <a:srgbClr val="9900CC"/>
                </a:solidFill>
              </a:rPr>
              <a:t>sosial</a:t>
            </a:r>
            <a:r>
              <a:rPr lang="en-US" sz="2400" dirty="0" smtClean="0">
                <a:solidFill>
                  <a:srgbClr val="9900CC"/>
                </a:solidFill>
              </a:rPr>
              <a:t> </a:t>
            </a:r>
            <a:r>
              <a:rPr lang="en-US" sz="2400" dirty="0" err="1" smtClean="0">
                <a:solidFill>
                  <a:srgbClr val="9900CC"/>
                </a:solidFill>
              </a:rPr>
              <a:t>ekonomi</a:t>
            </a:r>
            <a:r>
              <a:rPr lang="en-US" sz="2400" dirty="0" smtClean="0">
                <a:solidFill>
                  <a:srgbClr val="9900CC"/>
                </a:solidFill>
              </a:rPr>
              <a:t>, </a:t>
            </a:r>
            <a:r>
              <a:rPr lang="en-US" sz="2400" dirty="0" err="1">
                <a:solidFill>
                  <a:srgbClr val="9900CC"/>
                </a:solidFill>
              </a:rPr>
              <a:t>budaya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dll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</a:p>
          <a:p>
            <a:pPr marL="0" indent="0"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rgbClr val="9900CC"/>
                </a:solidFill>
                <a:sym typeface="Wingdings" pitchFamily="2" charset="2"/>
              </a:rPr>
              <a:t>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menterjemahkan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kesempatan</a:t>
            </a:r>
            <a:r>
              <a:rPr lang="en-US" sz="2400" dirty="0">
                <a:solidFill>
                  <a:srgbClr val="9900CC"/>
                </a:solidFill>
              </a:rPr>
              <a:t> inv </a:t>
            </a:r>
            <a:r>
              <a:rPr lang="en-US" sz="2400" dirty="0" err="1">
                <a:solidFill>
                  <a:srgbClr val="9900CC"/>
                </a:solidFill>
              </a:rPr>
              <a:t>dlm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rencana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proyek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yg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konkrit</a:t>
            </a:r>
            <a:r>
              <a:rPr lang="en-US" sz="2400" dirty="0">
                <a:solidFill>
                  <a:srgbClr val="9900CC"/>
                </a:solidFill>
              </a:rPr>
              <a:t> &amp; faktor2 </a:t>
            </a:r>
            <a:r>
              <a:rPr lang="en-US" sz="2400" dirty="0" err="1">
                <a:solidFill>
                  <a:srgbClr val="9900CC"/>
                </a:solidFill>
              </a:rPr>
              <a:t>yg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penting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dijelaskan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scr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garis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  <a:r>
              <a:rPr lang="en-US" sz="2400" dirty="0" err="1">
                <a:solidFill>
                  <a:srgbClr val="9900CC"/>
                </a:solidFill>
              </a:rPr>
              <a:t>besar</a:t>
            </a:r>
            <a:r>
              <a:rPr lang="en-US" sz="2400" dirty="0">
                <a:solidFill>
                  <a:srgbClr val="9900CC"/>
                </a:solidFill>
              </a:rPr>
              <a:t>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7427912" cy="603250"/>
          </a:xfrm>
        </p:spPr>
        <p:txBody>
          <a:bodyPr/>
          <a:lstStyle/>
          <a:p>
            <a:pPr marL="838200" indent="-838200" algn="r" eaLnBrk="1" fontAlgn="auto" hangingPunct="1">
              <a:spcAft>
                <a:spcPts val="0"/>
              </a:spcAft>
              <a:defRPr/>
            </a:pPr>
            <a:r>
              <a:rPr lang="en-US" sz="3200">
                <a:solidFill>
                  <a:srgbClr val="9900CC"/>
                </a:solidFill>
              </a:rPr>
              <a:t>2. Preparation and Analysis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250825" y="2565400"/>
            <a:ext cx="6705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rgbClr val="000066"/>
                </a:solidFill>
              </a:rPr>
              <a:t>3. APPRAISAL</a:t>
            </a: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323850" y="3357563"/>
            <a:ext cx="8496300" cy="245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000066"/>
                </a:solidFill>
              </a:rPr>
              <a:t>Penilaian dari persiapan2 yg tlh dilakukan </a:t>
            </a:r>
          </a:p>
          <a:p>
            <a:pPr>
              <a:spcBef>
                <a:spcPct val="20000"/>
              </a:spcBef>
              <a:buFont typeface="Wingdings" pitchFamily="2" charset="2"/>
              <a:buChar char="à"/>
            </a:pPr>
            <a:r>
              <a:rPr lang="en-US" sz="2400">
                <a:solidFill>
                  <a:srgbClr val="000066"/>
                </a:solidFill>
                <a:sym typeface="Wingdings" pitchFamily="2" charset="2"/>
              </a:rPr>
              <a:t>aspek pasar, teknik produksi, manajemen, keuangan, </a:t>
            </a:r>
            <a:r>
              <a:rPr lang="en-US" sz="2400">
                <a:solidFill>
                  <a:srgbClr val="000066"/>
                </a:solidFill>
              </a:rPr>
              <a:t>hukum, eko dll</a:t>
            </a:r>
          </a:p>
          <a:p>
            <a:pPr>
              <a:spcBef>
                <a:spcPct val="20000"/>
              </a:spcBef>
              <a:buFont typeface="Wingdings" pitchFamily="2" charset="2"/>
              <a:buChar char="à"/>
            </a:pPr>
            <a:r>
              <a:rPr lang="en-US" sz="2400">
                <a:solidFill>
                  <a:srgbClr val="000066"/>
                </a:solidFill>
              </a:rPr>
              <a:t>Aspek yg dipelajari tgt dana yg tersedia.</a:t>
            </a:r>
            <a:endParaRPr lang="en-US" sz="2400">
              <a:solidFill>
                <a:srgbClr val="000066"/>
              </a:solidFill>
              <a:sym typeface="Wingdings" pitchFamily="2" charset="2"/>
            </a:endParaRPr>
          </a:p>
          <a:p>
            <a:r>
              <a:rPr lang="en-US" sz="2400">
                <a:solidFill>
                  <a:srgbClr val="000066"/>
                </a:solidFill>
              </a:rPr>
              <a:t>Dari rencana analisa yg dibuat, akan diketahui </a:t>
            </a:r>
            <a:r>
              <a:rPr lang="en-US" sz="2400">
                <a:solidFill>
                  <a:srgbClr val="FF0000"/>
                </a:solidFill>
              </a:rPr>
              <a:t>jenis data yg diperlukan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56" name="Group 96"/>
          <p:cNvGraphicFramePr>
            <a:graphicFrameLocks noGrp="1"/>
          </p:cNvGraphicFramePr>
          <p:nvPr>
            <p:ph type="tbl" idx="1"/>
          </p:nvPr>
        </p:nvGraphicFramePr>
        <p:xfrm>
          <a:off x="179388" y="333375"/>
          <a:ext cx="8642350" cy="6040120"/>
        </p:xfrm>
        <a:graphic>
          <a:graphicData uri="http://schemas.openxmlformats.org/drawingml/2006/table">
            <a:tbl>
              <a:tblPr/>
              <a:tblGrid>
                <a:gridCol w="1656308"/>
                <a:gridCol w="4242842"/>
                <a:gridCol w="27432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Aspek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dianalisa dg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Pasar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55563" marR="0" lvl="0" indent="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D, S,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harga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pemasaran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survei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ekonometrik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Teknik dan prod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studi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pendahuluan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?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skala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produksi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? mesin2 ?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limbah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produksi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?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perilaku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biaya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metode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transportasi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EOQ, layout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dll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Keuangan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kebutuhan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dana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sumber2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pembelanjaan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taksiran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TC, TR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Л 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manfaat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&amp;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biaya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finansial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metode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penilaian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inv, BEP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87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Mnjemen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555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baik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dlm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pembangunan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proyek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ataupun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dlm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operasi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analisa jabatan, beban kerja dll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Hukum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127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bentuk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badan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usaha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jaminan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surat2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berharga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Sosek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penghasilan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devisa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kesempatan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kerja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dll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penyesuaian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manfaat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komersial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manfaat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ekonomi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207" name="Group 175"/>
          <p:cNvGraphicFramePr>
            <a:graphicFrameLocks noGrp="1"/>
          </p:cNvGraphicFramePr>
          <p:nvPr/>
        </p:nvGraphicFramePr>
        <p:xfrm>
          <a:off x="0" y="304800"/>
          <a:ext cx="8763000" cy="6450013"/>
        </p:xfrm>
        <a:graphic>
          <a:graphicData uri="http://schemas.openxmlformats.org/drawingml/2006/table">
            <a:tbl>
              <a:tblPr/>
              <a:tblGrid>
                <a:gridCol w="525463"/>
                <a:gridCol w="927100"/>
                <a:gridCol w="717550"/>
                <a:gridCol w="322262"/>
                <a:gridCol w="355600"/>
                <a:gridCol w="527050"/>
                <a:gridCol w="525463"/>
                <a:gridCol w="527050"/>
                <a:gridCol w="576262"/>
                <a:gridCol w="476250"/>
                <a:gridCol w="347663"/>
                <a:gridCol w="304800"/>
                <a:gridCol w="525462"/>
                <a:gridCol w="527050"/>
                <a:gridCol w="525463"/>
                <a:gridCol w="527050"/>
                <a:gridCol w="78878"/>
                <a:gridCol w="446584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  <a:cs typeface="Arial" charset="0"/>
                        </a:rPr>
                        <a:t>r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KELAYAKAN SUATU PROYEK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Suatu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rencana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proyek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dianggap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layak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atau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tidak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secara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komprehensif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perlu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kaji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dalam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beberapa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aspek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: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■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Aspek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Pasar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Dapat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terserap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■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Aspek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Teknis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Dapat dilaksanakan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■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Aspek Sosial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Dapat diterima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KELAYAKAN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■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Aspek EKONOMI &amp;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Menguntungkan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 PROYEK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Aspek FINANSIAL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■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Aspek Institutional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Dapat diorganisir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■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Aspek Lingkungan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Tidak merusak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■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Aspek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legalitas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Legal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Dasar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untuk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menentukan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■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Pengambilan keputusan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Rencana investasi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terhadap rencana  investasi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0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Feasible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Unfeasible</a:t>
                      </a: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Layak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Ditolak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diterima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9407" marR="9407" marT="9407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urved Left Arrow 4"/>
          <p:cNvSpPr/>
          <p:nvPr/>
        </p:nvSpPr>
        <p:spPr>
          <a:xfrm>
            <a:off x="5943600" y="5181600"/>
            <a:ext cx="228600" cy="609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Left Arrow 6"/>
          <p:cNvSpPr/>
          <p:nvPr/>
        </p:nvSpPr>
        <p:spPr>
          <a:xfrm flipH="1">
            <a:off x="4648200" y="5486400"/>
            <a:ext cx="304800" cy="609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>
            <a:off x="8229600" y="5562600"/>
            <a:ext cx="228600" cy="609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Left Arrow 8"/>
          <p:cNvSpPr/>
          <p:nvPr/>
        </p:nvSpPr>
        <p:spPr>
          <a:xfrm flipH="1">
            <a:off x="6934200" y="5181600"/>
            <a:ext cx="228600" cy="609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705600" cy="603250"/>
          </a:xfrm>
        </p:spPr>
        <p:txBody>
          <a:bodyPr/>
          <a:lstStyle/>
          <a:p>
            <a:pPr algn="l" eaLnBrk="1" hangingPunct="1"/>
            <a:r>
              <a:rPr lang="en-US" sz="3200" smtClean="0">
                <a:solidFill>
                  <a:srgbClr val="003300"/>
                </a:solidFill>
              </a:rPr>
              <a:t>4. IMPLEMENTATION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916113"/>
            <a:ext cx="8229600" cy="2232025"/>
          </a:xfrm>
        </p:spPr>
        <p:txBody>
          <a:bodyPr/>
          <a:lstStyle/>
          <a:p>
            <a:pPr marL="633413" indent="-633413" eaLnBrk="1" hangingPunct="1">
              <a:buClr>
                <a:srgbClr val="000066"/>
              </a:buClr>
              <a:buFont typeface="Wingdings" pitchFamily="2" charset="2"/>
              <a:buChar char="q"/>
            </a:pPr>
            <a:r>
              <a:rPr lang="en-US" sz="2800" smtClean="0">
                <a:solidFill>
                  <a:srgbClr val="003300"/>
                </a:solidFill>
              </a:rPr>
              <a:t>Proyek yg akan dilaksanakan hrs diusahakan utk mencapai </a:t>
            </a:r>
            <a:r>
              <a:rPr lang="en-US" sz="2800" smtClean="0">
                <a:solidFill>
                  <a:srgbClr val="FF0000"/>
                </a:solidFill>
              </a:rPr>
              <a:t>manfaat </a:t>
            </a:r>
            <a:r>
              <a:rPr lang="en-US" sz="2800" smtClean="0">
                <a:solidFill>
                  <a:srgbClr val="003300"/>
                </a:solidFill>
              </a:rPr>
              <a:t>yg tlh ditetapkan</a:t>
            </a:r>
          </a:p>
          <a:p>
            <a:pPr marL="633413" indent="-633413" eaLnBrk="1" hangingPunct="1">
              <a:buClr>
                <a:srgbClr val="000066"/>
              </a:buClr>
              <a:buFont typeface="Wingdings" pitchFamily="2" charset="2"/>
              <a:buChar char="q"/>
            </a:pPr>
            <a:endParaRPr lang="en-US" sz="2800" smtClean="0">
              <a:solidFill>
                <a:srgbClr val="003300"/>
              </a:solidFill>
              <a:sym typeface="Wingdings" pitchFamily="2" charset="2"/>
            </a:endParaRPr>
          </a:p>
          <a:p>
            <a:pPr marL="633413" indent="-633413" eaLnBrk="1" hangingPunct="1">
              <a:buClr>
                <a:srgbClr val="000066"/>
              </a:buClr>
              <a:buFont typeface="Wingdings" pitchFamily="2" charset="2"/>
              <a:buChar char="q"/>
            </a:pPr>
            <a:r>
              <a:rPr lang="nl-NL" sz="2800" smtClean="0">
                <a:solidFill>
                  <a:srgbClr val="003300"/>
                </a:solidFill>
              </a:rPr>
              <a:t>Proyek diselesaikan dg mengingat </a:t>
            </a:r>
            <a:r>
              <a:rPr lang="nl-NL" sz="2800" smtClean="0">
                <a:solidFill>
                  <a:srgbClr val="FF0000"/>
                </a:solidFill>
              </a:rPr>
              <a:t>keterbatasan &amp; tujuan</a:t>
            </a:r>
            <a:r>
              <a:rPr lang="nl-NL" sz="2800" smtClean="0">
                <a:solidFill>
                  <a:srgbClr val="003300"/>
                </a:solidFill>
              </a:rPr>
              <a:t> yg akan dicapai</a:t>
            </a:r>
            <a:endParaRPr lang="en-US" sz="2800" smtClean="0">
              <a:solidFill>
                <a:srgbClr val="0033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705600" cy="603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/>
              <a:t>5. EVALUATION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608513"/>
          </a:xfrm>
        </p:spPr>
        <p:txBody>
          <a:bodyPr/>
          <a:lstStyle/>
          <a:p>
            <a:pPr marL="576263" indent="-576263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Penilaian yg tlh dilakukan &amp; masukan utk proyek berikutnya.</a:t>
            </a:r>
          </a:p>
          <a:p>
            <a:pPr marL="576263" indent="-576263"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Aspek Yang dipertimbangkan :</a:t>
            </a:r>
          </a:p>
          <a:p>
            <a:pPr marL="576263" indent="-576263" eaLnBrk="1" hangingPunct="1">
              <a:lnSpc>
                <a:spcPct val="90000"/>
              </a:lnSpc>
            </a:pPr>
            <a:r>
              <a:rPr lang="en-US" sz="2800" smtClean="0"/>
              <a:t>Aspek Pasar</a:t>
            </a:r>
          </a:p>
          <a:p>
            <a:pPr marL="576263" indent="-576263" eaLnBrk="1" hangingPunct="1">
              <a:lnSpc>
                <a:spcPct val="90000"/>
              </a:lnSpc>
            </a:pPr>
            <a:r>
              <a:rPr lang="en-US" sz="2800" smtClean="0"/>
              <a:t>Aspek Teknis</a:t>
            </a:r>
          </a:p>
          <a:p>
            <a:pPr marL="576263" indent="-576263" eaLnBrk="1" hangingPunct="1">
              <a:lnSpc>
                <a:spcPct val="90000"/>
              </a:lnSpc>
            </a:pPr>
            <a:r>
              <a:rPr lang="en-US" sz="2800" smtClean="0"/>
              <a:t>Aspek Managerial, Organisasi &amp; Lembaga</a:t>
            </a:r>
          </a:p>
          <a:p>
            <a:pPr marL="576263" indent="-576263" eaLnBrk="1" hangingPunct="1">
              <a:lnSpc>
                <a:spcPct val="90000"/>
              </a:lnSpc>
            </a:pPr>
            <a:r>
              <a:rPr lang="en-US" sz="2800" smtClean="0"/>
              <a:t>Aspek Sosial Ekonomi</a:t>
            </a:r>
          </a:p>
          <a:p>
            <a:pPr marL="576263" indent="-576263" eaLnBrk="1" hangingPunct="1">
              <a:lnSpc>
                <a:spcPct val="90000"/>
              </a:lnSpc>
            </a:pPr>
            <a:r>
              <a:rPr lang="en-US" sz="2800" smtClean="0"/>
              <a:t>Aspek Finansial</a:t>
            </a:r>
          </a:p>
          <a:p>
            <a:pPr marL="576263" indent="-576263" eaLnBrk="1" hangingPunct="1">
              <a:lnSpc>
                <a:spcPct val="90000"/>
              </a:lnSpc>
            </a:pPr>
            <a:r>
              <a:rPr lang="en-US" sz="2800" smtClean="0"/>
              <a:t>Aspek Lingkungan</a:t>
            </a:r>
          </a:p>
          <a:p>
            <a:pPr marL="576263" indent="-576263"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rek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Paper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Verv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AnimatedSnowFallingonTree</Template>
  <TotalTime>613</TotalTime>
  <Words>723</Words>
  <Application>Microsoft Office PowerPoint</Application>
  <PresentationFormat>On-screen Show (4:3)</PresentationFormat>
  <Paragraphs>183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19</vt:i4>
      </vt:variant>
    </vt:vector>
  </HeadingPairs>
  <TitlesOfParts>
    <vt:vector size="49" baseType="lpstr">
      <vt:lpstr>Arial</vt:lpstr>
      <vt:lpstr>Georgia</vt:lpstr>
      <vt:lpstr>Wingdings 2</vt:lpstr>
      <vt:lpstr>Wingdings</vt:lpstr>
      <vt:lpstr>Franklin Gothic Medium</vt:lpstr>
      <vt:lpstr>Franklin Gothic Book</vt:lpstr>
      <vt:lpstr>Calibri</vt:lpstr>
      <vt:lpstr>Gill Sans MT</vt:lpstr>
      <vt:lpstr>Verdana</vt:lpstr>
      <vt:lpstr>Lucida Sans Unicode</vt:lpstr>
      <vt:lpstr>Wingdings 3</vt:lpstr>
      <vt:lpstr>Constantia</vt:lpstr>
      <vt:lpstr>Century Gothic</vt:lpstr>
      <vt:lpstr>Rockwell</vt:lpstr>
      <vt:lpstr>Century Schoolbook</vt:lpstr>
      <vt:lpstr>Perpetua</vt:lpstr>
      <vt:lpstr>Showcard Gothic</vt:lpstr>
      <vt:lpstr>Arial Narrow</vt:lpstr>
      <vt:lpstr>Civic</vt:lpstr>
      <vt:lpstr>1_Civic</vt:lpstr>
      <vt:lpstr>Trek</vt:lpstr>
      <vt:lpstr>Office Theme</vt:lpstr>
      <vt:lpstr>Solstice</vt:lpstr>
      <vt:lpstr>Concourse</vt:lpstr>
      <vt:lpstr>Paper</vt:lpstr>
      <vt:lpstr>Verve</vt:lpstr>
      <vt:lpstr>Aspect</vt:lpstr>
      <vt:lpstr>Foundry</vt:lpstr>
      <vt:lpstr>Oriel</vt:lpstr>
      <vt:lpstr>Equity</vt:lpstr>
      <vt:lpstr>IDE, SIKLUS &amp; TAHAPAN PROYEK  By: Fanny Widadie, S.P, M.Agr </vt:lpstr>
      <vt:lpstr>Sumber Inspirasi Bisnis</vt:lpstr>
      <vt:lpstr> TAHAPAN DAN SIKLUS PROYEK</vt:lpstr>
      <vt:lpstr>1. IDENTIFIKASI</vt:lpstr>
      <vt:lpstr>2. Preparation and Analysis</vt:lpstr>
      <vt:lpstr>Slide 6</vt:lpstr>
      <vt:lpstr>Slide 7</vt:lpstr>
      <vt:lpstr>4. IMPLEMENTATION</vt:lpstr>
      <vt:lpstr>5. EVALUATION</vt:lpstr>
      <vt:lpstr>Aspek Pasar dan pemasaran</vt:lpstr>
      <vt:lpstr>Tujuan analisa pasar</vt:lpstr>
      <vt:lpstr>Identifikasi pelanggan prospektif</vt:lpstr>
      <vt:lpstr>Survei pasar</vt:lpstr>
      <vt:lpstr>Rencana Pemasaran</vt:lpstr>
      <vt:lpstr>Slide 15</vt:lpstr>
      <vt:lpstr>Strategi pemasaran</vt:lpstr>
      <vt:lpstr>Prinsip penawaran produk/jasa</vt:lpstr>
      <vt:lpstr>Faktor Persaingan</vt:lpstr>
      <vt:lpstr>The end of presentation…….!!!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(Animated) Snow Falling on Tree Limbs</dc:title>
  <dc:creator>ACER</dc:creator>
  <cp:lastModifiedBy>PERSONAL</cp:lastModifiedBy>
  <cp:revision>71</cp:revision>
  <dcterms:created xsi:type="dcterms:W3CDTF">2010-08-27T02:35:21Z</dcterms:created>
  <dcterms:modified xsi:type="dcterms:W3CDTF">2011-11-16T04:22:07Z</dcterms:modified>
</cp:coreProperties>
</file>