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72" r:id="rId4"/>
    <p:sldId id="274" r:id="rId5"/>
    <p:sldId id="276" r:id="rId6"/>
    <p:sldId id="275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BC9B14-FF77-4B82-BDF8-5C99CA57144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33B693-3025-4957-8C10-D2D8B0B54510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Menurut</a:t>
          </a:r>
          <a:r>
            <a:rPr lang="en-US" sz="2000" dirty="0" smtClean="0">
              <a:solidFill>
                <a:schemeClr val="tx1"/>
              </a:solidFill>
            </a:rPr>
            <a:t> MOSHER </a:t>
          </a:r>
          <a:r>
            <a:rPr lang="en-US" sz="2000" dirty="0" err="1" smtClean="0">
              <a:solidFill>
                <a:schemeClr val="tx1"/>
              </a:solidFill>
            </a:rPr>
            <a:t>dalam</a:t>
          </a:r>
          <a:r>
            <a:rPr lang="en-US" sz="2000" dirty="0" smtClean="0">
              <a:solidFill>
                <a:schemeClr val="tx1"/>
              </a:solidFill>
            </a:rPr>
            <a:t> GETTING AGRICULTURE MOVING </a:t>
          </a:r>
          <a:endParaRPr lang="en-US" sz="2000" dirty="0">
            <a:solidFill>
              <a:schemeClr val="tx1"/>
            </a:solidFill>
          </a:endParaRPr>
        </a:p>
      </dgm:t>
    </dgm:pt>
    <dgm:pt modelId="{162B8992-4C99-48A2-A03A-EAE089BE6774}" type="parTrans" cxnId="{7DE05D83-40E9-4AAB-867D-DB021463011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FD2D0D4-E884-4FBB-93C7-5CAFF47486B9}" type="sibTrans" cxnId="{7DE05D83-40E9-4AAB-867D-DB021463011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949650C-2DB2-4C4F-9479-BE931FB207D9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</a:rPr>
            <a:t>Tumbuhan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smtClean="0">
              <a:solidFill>
                <a:schemeClr val="tx1"/>
              </a:solidFill>
            </a:rPr>
            <a:t>: </a:t>
          </a:r>
          <a:r>
            <a:rPr lang="en-US" sz="1800" dirty="0" err="1" smtClean="0">
              <a:solidFill>
                <a:schemeClr val="tx1"/>
              </a:solidFill>
            </a:rPr>
            <a:t>pabrik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pertanian</a:t>
          </a:r>
          <a:r>
            <a:rPr lang="en-US" sz="1800" dirty="0" smtClean="0">
              <a:solidFill>
                <a:schemeClr val="tx1"/>
              </a:solidFill>
            </a:rPr>
            <a:t> primer</a:t>
          </a:r>
          <a:endParaRPr lang="en-US" sz="1800" dirty="0">
            <a:solidFill>
              <a:schemeClr val="tx1"/>
            </a:solidFill>
          </a:endParaRPr>
        </a:p>
      </dgm:t>
    </dgm:pt>
    <dgm:pt modelId="{A48CE01D-0872-4B7F-8363-EEFDFB590A58}" type="parTrans" cxnId="{9CC3817D-7812-47EE-8505-AF65716828E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53DDEBC-09BD-4E7D-8048-4D406B093ECA}" type="sibTrans" cxnId="{9CC3817D-7812-47EE-8505-AF65716828E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83344E4-BE00-4A46-8A67-9A4A683EA384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solidFill>
                <a:schemeClr val="tx1"/>
              </a:solidFill>
            </a:rPr>
            <a:t>FFP </a:t>
          </a:r>
          <a:r>
            <a:rPr lang="en-US" sz="2000" dirty="0" err="1" smtClean="0">
              <a:solidFill>
                <a:schemeClr val="tx1"/>
              </a:solidFill>
            </a:rPr>
            <a:t>berupa</a:t>
          </a:r>
          <a:r>
            <a:rPr lang="en-US" sz="2000" dirty="0" smtClean="0">
              <a:solidFill>
                <a:schemeClr val="tx1"/>
              </a:solidFill>
            </a:rPr>
            <a:t> : 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>
            <a:solidFill>
              <a:schemeClr val="tx1"/>
            </a:solidFill>
          </a:endParaRPr>
        </a:p>
      </dgm:t>
    </dgm:pt>
    <dgm:pt modelId="{AA5E2D42-E4CE-4C12-869F-BA3105B8ADAE}" type="parTrans" cxnId="{D9DD776B-8A69-4DBA-8DCA-75B4A5A074A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FFDCE09-6649-4C5C-85C5-2EA674052737}" type="sibTrans" cxnId="{D9DD776B-8A69-4DBA-8DCA-75B4A5A074A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13D9A0C-5E18-4255-BBAF-C5BD5C97776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</a:rPr>
            <a:t>Hewan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smtClean="0">
              <a:solidFill>
                <a:schemeClr val="tx1"/>
              </a:solidFill>
            </a:rPr>
            <a:t>: </a:t>
          </a:r>
          <a:r>
            <a:rPr lang="en-US" sz="1800" dirty="0" err="1" smtClean="0">
              <a:solidFill>
                <a:schemeClr val="tx1"/>
              </a:solidFill>
            </a:rPr>
            <a:t>pabrik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pertanian</a:t>
          </a:r>
          <a:r>
            <a:rPr lang="en-US" sz="1800" dirty="0" smtClean="0">
              <a:solidFill>
                <a:schemeClr val="tx1"/>
              </a:solidFill>
            </a:rPr>
            <a:t> </a:t>
          </a:r>
          <a:r>
            <a:rPr lang="en-US" sz="1800" dirty="0" err="1" smtClean="0">
              <a:solidFill>
                <a:schemeClr val="tx1"/>
              </a:solidFill>
            </a:rPr>
            <a:t>sekunder</a:t>
          </a:r>
          <a:endParaRPr lang="en-US" sz="1800" dirty="0">
            <a:solidFill>
              <a:schemeClr val="tx1"/>
            </a:solidFill>
          </a:endParaRPr>
        </a:p>
      </dgm:t>
    </dgm:pt>
    <dgm:pt modelId="{324B05DA-F26E-46B9-AB0B-3ACD48B61D53}" type="parTrans" cxnId="{023286C3-5DC7-43EE-BEA5-0F67D2EACBB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E686D44-3F41-4808-B4D3-5F1E74745960}" type="sibTrans" cxnId="{023286C3-5DC7-43EE-BEA5-0F67D2EACBB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204C11B-F21A-4AF4-9332-F0DAC6875A42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Bgm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implikasi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pada</a:t>
          </a:r>
          <a:endParaRPr lang="en-US" sz="2000" dirty="0" smtClean="0">
            <a:solidFill>
              <a:schemeClr val="tx1"/>
            </a:solidFill>
          </a:endParaRPr>
        </a:p>
      </dgm:t>
    </dgm:pt>
    <dgm:pt modelId="{027A3DE9-8542-47B3-ABC4-32829FFEB944}" type="parTrans" cxnId="{CBC927B0-EFB6-4CBD-B05C-81EE9F9128C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DDC7C80D-BAC1-40F5-B5C8-72EECFC3BAAB}" type="sibTrans" cxnId="{CBC927B0-EFB6-4CBD-B05C-81EE9F9128C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6E2821F-9691-4C87-BA54-947FA3B7480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Pada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pertanian</a:t>
          </a:r>
          <a:r>
            <a:rPr lang="en-US" sz="2000" dirty="0" smtClean="0">
              <a:solidFill>
                <a:schemeClr val="tx1"/>
              </a:solidFill>
            </a:rPr>
            <a:t> yang </a:t>
          </a:r>
          <a:r>
            <a:rPr lang="en-US" sz="2000" dirty="0" err="1" smtClean="0">
              <a:solidFill>
                <a:schemeClr val="tx1"/>
              </a:solidFill>
            </a:rPr>
            <a:t>primitif</a:t>
          </a:r>
          <a:r>
            <a:rPr lang="en-US" sz="2000" dirty="0" smtClean="0">
              <a:solidFill>
                <a:schemeClr val="tx1"/>
              </a:solidFill>
            </a:rPr>
            <a:t> ???</a:t>
          </a:r>
          <a:endParaRPr lang="en-US" sz="2000" dirty="0">
            <a:solidFill>
              <a:schemeClr val="tx1"/>
            </a:solidFill>
          </a:endParaRPr>
        </a:p>
      </dgm:t>
    </dgm:pt>
    <dgm:pt modelId="{BAE683F0-7C25-47E6-B653-8032BBD94F65}" type="parTrans" cxnId="{F7DAFE6E-1F5D-48CA-827A-086988750E3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153D07A-846B-460E-944E-6178DFCCFB77}" type="sibTrans" cxnId="{F7DAFE6E-1F5D-48CA-827A-086988750E3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89463BC-6587-4DA7-A9C6-CB7E0A118BE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A233DEA3-C504-4637-8092-74D5F819223E}" type="parTrans" cxnId="{835B5E34-8033-41B1-A097-B33BF90BD1B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4CCAFC5-E6ED-4DF3-ACA7-45368E7D2489}" type="sibTrans" cxnId="{835B5E34-8033-41B1-A097-B33BF90BD1B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30D9EF2-F501-4157-8A7F-A3313494A8B9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Alam</a:t>
          </a:r>
          <a:r>
            <a:rPr lang="en-US" sz="2000" dirty="0" smtClean="0">
              <a:solidFill>
                <a:schemeClr val="tx1"/>
              </a:solidFill>
            </a:rPr>
            <a:t>, Modal, </a:t>
          </a:r>
          <a:r>
            <a:rPr lang="en-US" sz="2000" dirty="0" err="1" smtClean="0">
              <a:solidFill>
                <a:schemeClr val="tx1"/>
              </a:solidFill>
            </a:rPr>
            <a:t>Tenaga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dan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Teknologi</a:t>
          </a:r>
          <a:endParaRPr lang="en-US" sz="2000" dirty="0">
            <a:solidFill>
              <a:schemeClr val="tx1"/>
            </a:solidFill>
          </a:endParaRPr>
        </a:p>
      </dgm:t>
    </dgm:pt>
    <dgm:pt modelId="{AA4BCC8F-A149-4E96-BD2B-AD203DF5E5B7}" type="parTrans" cxnId="{9B11BE1D-B12A-4625-9FF0-EFA3DF1987F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DDED084-9C5B-4E2E-9966-56651D1E5DD1}" type="sibTrans" cxnId="{9B11BE1D-B12A-4625-9FF0-EFA3DF1987F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A0DB278-DDC6-465E-A128-C32130A5C7F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 smtClean="0">
              <a:solidFill>
                <a:schemeClr val="tx1"/>
              </a:solidFill>
            </a:rPr>
            <a:t>Pada</a:t>
          </a:r>
          <a:r>
            <a:rPr lang="en-US" sz="2000" dirty="0" smtClean="0">
              <a:solidFill>
                <a:schemeClr val="tx1"/>
              </a:solidFill>
            </a:rPr>
            <a:t> </a:t>
          </a:r>
          <a:r>
            <a:rPr lang="en-US" sz="2000" dirty="0" err="1" smtClean="0">
              <a:solidFill>
                <a:schemeClr val="tx1"/>
              </a:solidFill>
            </a:rPr>
            <a:t>pertanian</a:t>
          </a:r>
          <a:r>
            <a:rPr lang="en-US" sz="2000" dirty="0" smtClean="0">
              <a:solidFill>
                <a:schemeClr val="tx1"/>
              </a:solidFill>
            </a:rPr>
            <a:t> modern ?????</a:t>
          </a:r>
        </a:p>
      </dgm:t>
    </dgm:pt>
    <dgm:pt modelId="{3EC23A87-1907-473F-BE5E-2F600A9326C5}" type="parTrans" cxnId="{C6C110EB-7CE6-424F-8FFF-1235FE5156B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4EA7DE4-3FA3-4227-9C7B-BB16361EFD4D}" type="sibTrans" cxnId="{C6C110EB-7CE6-424F-8FFF-1235FE5156B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795D1FA-CE95-4ECB-B647-73C7FD81C072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2000" dirty="0">
            <a:solidFill>
              <a:schemeClr val="tx1"/>
            </a:solidFill>
          </a:endParaRPr>
        </a:p>
      </dgm:t>
    </dgm:pt>
    <dgm:pt modelId="{57E679A4-9522-4D12-B891-A78C7621C37D}" type="parTrans" cxnId="{ED5487A2-D3E8-45D5-A039-A66D13898323}">
      <dgm:prSet/>
      <dgm:spPr/>
      <dgm:t>
        <a:bodyPr/>
        <a:lstStyle/>
        <a:p>
          <a:endParaRPr lang="en-US"/>
        </a:p>
      </dgm:t>
    </dgm:pt>
    <dgm:pt modelId="{F35CFF0D-892E-4C39-9652-232CE4446560}" type="sibTrans" cxnId="{ED5487A2-D3E8-45D5-A039-A66D13898323}">
      <dgm:prSet/>
      <dgm:spPr/>
      <dgm:t>
        <a:bodyPr/>
        <a:lstStyle/>
        <a:p>
          <a:endParaRPr lang="en-US"/>
        </a:p>
      </dgm:t>
    </dgm:pt>
    <dgm:pt modelId="{C63EDF73-C315-4469-8F34-EBB89375E7BB}" type="pres">
      <dgm:prSet presAssocID="{34BC9B14-FF77-4B82-BDF8-5C99CA57144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31F3C45-0A8D-4ACB-A4FD-E0F233D81C59}" type="pres">
      <dgm:prSet presAssocID="{E333B693-3025-4957-8C10-D2D8B0B54510}" presName="linNode" presStyleCnt="0"/>
      <dgm:spPr/>
    </dgm:pt>
    <dgm:pt modelId="{909552EE-9BEC-4D1E-9E41-010771D1E662}" type="pres">
      <dgm:prSet presAssocID="{E333B693-3025-4957-8C10-D2D8B0B5451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529D0-3146-42AD-90BD-346949E013D8}" type="pres">
      <dgm:prSet presAssocID="{E333B693-3025-4957-8C10-D2D8B0B5451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A61571-2345-4EFA-8248-CBEF656E985A}" type="pres">
      <dgm:prSet presAssocID="{4FD2D0D4-E884-4FBB-93C7-5CAFF47486B9}" presName="spacing" presStyleCnt="0"/>
      <dgm:spPr/>
    </dgm:pt>
    <dgm:pt modelId="{CCB644EA-23F9-4927-8F0F-7826A0BC1F9A}" type="pres">
      <dgm:prSet presAssocID="{383344E4-BE00-4A46-8A67-9A4A683EA384}" presName="linNode" presStyleCnt="0"/>
      <dgm:spPr/>
    </dgm:pt>
    <dgm:pt modelId="{5C1B1E39-3440-440C-94D9-1FE5BE571A9F}" type="pres">
      <dgm:prSet presAssocID="{383344E4-BE00-4A46-8A67-9A4A683EA384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8CB7F-5375-4503-B34F-0FBAB87BADC4}" type="pres">
      <dgm:prSet presAssocID="{383344E4-BE00-4A46-8A67-9A4A683EA384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04987-F015-4493-BC77-A24E3CEB68AD}" type="pres">
      <dgm:prSet presAssocID="{9FFDCE09-6649-4C5C-85C5-2EA674052737}" presName="spacing" presStyleCnt="0"/>
      <dgm:spPr/>
    </dgm:pt>
    <dgm:pt modelId="{29DBF421-1D15-4925-9B5E-C4684D19F654}" type="pres">
      <dgm:prSet presAssocID="{2204C11B-F21A-4AF4-9332-F0DAC6875A42}" presName="linNode" presStyleCnt="0"/>
      <dgm:spPr/>
    </dgm:pt>
    <dgm:pt modelId="{9B4AD985-455F-4D97-A177-ECF9C9937361}" type="pres">
      <dgm:prSet presAssocID="{2204C11B-F21A-4AF4-9332-F0DAC6875A42}" presName="parentShp" presStyleLbl="node1" presStyleIdx="2" presStyleCnt="3" custLinFactNeighborY="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2DFFB-C8FA-45C1-80E5-899C1E16A1B4}" type="pres">
      <dgm:prSet presAssocID="{2204C11B-F21A-4AF4-9332-F0DAC6875A42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E05D83-40E9-4AAB-867D-DB0214630117}" srcId="{34BC9B14-FF77-4B82-BDF8-5C99CA571447}" destId="{E333B693-3025-4957-8C10-D2D8B0B54510}" srcOrd="0" destOrd="0" parTransId="{162B8992-4C99-48A2-A03A-EAE089BE6774}" sibTransId="{4FD2D0D4-E884-4FBB-93C7-5CAFF47486B9}"/>
    <dgm:cxn modelId="{9CC3817D-7812-47EE-8505-AF65716828EB}" srcId="{E333B693-3025-4957-8C10-D2D8B0B54510}" destId="{1949650C-2DB2-4C4F-9479-BE931FB207D9}" srcOrd="0" destOrd="0" parTransId="{A48CE01D-0872-4B7F-8363-EEFDFB590A58}" sibTransId="{753DDEBC-09BD-4E7D-8048-4D406B093ECA}"/>
    <dgm:cxn modelId="{9B11BE1D-B12A-4625-9FF0-EFA3DF1987F1}" srcId="{383344E4-BE00-4A46-8A67-9A4A683EA384}" destId="{330D9EF2-F501-4157-8A7F-A3313494A8B9}" srcOrd="1" destOrd="0" parTransId="{AA4BCC8F-A149-4E96-BD2B-AD203DF5E5B7}" sibTransId="{EDDED084-9C5B-4E2E-9966-56651D1E5DD1}"/>
    <dgm:cxn modelId="{F3492105-C45B-4362-A75F-970E72F86C0D}" type="presOf" srcId="{E333B693-3025-4957-8C10-D2D8B0B54510}" destId="{909552EE-9BEC-4D1E-9E41-010771D1E662}" srcOrd="0" destOrd="0" presId="urn:microsoft.com/office/officeart/2005/8/layout/vList6"/>
    <dgm:cxn modelId="{023286C3-5DC7-43EE-BEA5-0F67D2EACBB7}" srcId="{E333B693-3025-4957-8C10-D2D8B0B54510}" destId="{913D9A0C-5E18-4255-BBAF-C5BD5C977765}" srcOrd="1" destOrd="0" parTransId="{324B05DA-F26E-46B9-AB0B-3ACD48B61D53}" sibTransId="{8E686D44-3F41-4808-B4D3-5F1E74745960}"/>
    <dgm:cxn modelId="{5AED41D5-6512-41CA-8F18-C1BCA7121037}" type="presOf" srcId="{989463BC-6587-4DA7-A9C6-CB7E0A118BEF}" destId="{36B8CB7F-5375-4503-B34F-0FBAB87BADC4}" srcOrd="0" destOrd="0" presId="urn:microsoft.com/office/officeart/2005/8/layout/vList6"/>
    <dgm:cxn modelId="{878152A0-52E8-491F-A8D4-73D2C3E35A51}" type="presOf" srcId="{34BC9B14-FF77-4B82-BDF8-5C99CA571447}" destId="{C63EDF73-C315-4469-8F34-EBB89375E7BB}" srcOrd="0" destOrd="0" presId="urn:microsoft.com/office/officeart/2005/8/layout/vList6"/>
    <dgm:cxn modelId="{ED5487A2-D3E8-45D5-A039-A66D13898323}" srcId="{2204C11B-F21A-4AF4-9332-F0DAC6875A42}" destId="{0795D1FA-CE95-4ECB-B647-73C7FD81C072}" srcOrd="0" destOrd="0" parTransId="{57E679A4-9522-4D12-B891-A78C7621C37D}" sibTransId="{F35CFF0D-892E-4C39-9652-232CE4446560}"/>
    <dgm:cxn modelId="{B90292E4-CC2F-48A2-ACC5-3FE71E0B16D0}" type="presOf" srcId="{913D9A0C-5E18-4255-BBAF-C5BD5C977765}" destId="{C16529D0-3146-42AD-90BD-346949E013D8}" srcOrd="0" destOrd="1" presId="urn:microsoft.com/office/officeart/2005/8/layout/vList6"/>
    <dgm:cxn modelId="{CBC927B0-EFB6-4CBD-B05C-81EE9F9128CA}" srcId="{34BC9B14-FF77-4B82-BDF8-5C99CA571447}" destId="{2204C11B-F21A-4AF4-9332-F0DAC6875A42}" srcOrd="2" destOrd="0" parTransId="{027A3DE9-8542-47B3-ABC4-32829FFEB944}" sibTransId="{DDC7C80D-BAC1-40F5-B5C8-72EECFC3BAAB}"/>
    <dgm:cxn modelId="{835B5E34-8033-41B1-A097-B33BF90BD1BB}" srcId="{383344E4-BE00-4A46-8A67-9A4A683EA384}" destId="{989463BC-6587-4DA7-A9C6-CB7E0A118BEF}" srcOrd="0" destOrd="0" parTransId="{A233DEA3-C504-4637-8092-74D5F819223E}" sibTransId="{24CCAFC5-E6ED-4DF3-ACA7-45368E7D2489}"/>
    <dgm:cxn modelId="{F7F1B928-88B5-4AAF-A806-3202BE5A320A}" type="presOf" srcId="{0795D1FA-CE95-4ECB-B647-73C7FD81C072}" destId="{32C2DFFB-C8FA-45C1-80E5-899C1E16A1B4}" srcOrd="0" destOrd="0" presId="urn:microsoft.com/office/officeart/2005/8/layout/vList6"/>
    <dgm:cxn modelId="{D9DD776B-8A69-4DBA-8DCA-75B4A5A074AC}" srcId="{34BC9B14-FF77-4B82-BDF8-5C99CA571447}" destId="{383344E4-BE00-4A46-8A67-9A4A683EA384}" srcOrd="1" destOrd="0" parTransId="{AA5E2D42-E4CE-4C12-869F-BA3105B8ADAE}" sibTransId="{9FFDCE09-6649-4C5C-85C5-2EA674052737}"/>
    <dgm:cxn modelId="{4ED1F0BD-B1DC-40A1-9125-2ED62E219617}" type="presOf" srcId="{383344E4-BE00-4A46-8A67-9A4A683EA384}" destId="{5C1B1E39-3440-440C-94D9-1FE5BE571A9F}" srcOrd="0" destOrd="0" presId="urn:microsoft.com/office/officeart/2005/8/layout/vList6"/>
    <dgm:cxn modelId="{984476B5-80B4-41B7-86F7-F518DB777248}" type="presOf" srcId="{330D9EF2-F501-4157-8A7F-A3313494A8B9}" destId="{36B8CB7F-5375-4503-B34F-0FBAB87BADC4}" srcOrd="0" destOrd="1" presId="urn:microsoft.com/office/officeart/2005/8/layout/vList6"/>
    <dgm:cxn modelId="{D49B8010-9EC6-4495-B282-76ED548EF650}" type="presOf" srcId="{06E2821F-9691-4C87-BA54-947FA3B7480E}" destId="{32C2DFFB-C8FA-45C1-80E5-899C1E16A1B4}" srcOrd="0" destOrd="1" presId="urn:microsoft.com/office/officeart/2005/8/layout/vList6"/>
    <dgm:cxn modelId="{5B6D8B30-3F2F-4C88-90A4-4778A4679B25}" type="presOf" srcId="{AA0DB278-DDC6-465E-A128-C32130A5C7FC}" destId="{32C2DFFB-C8FA-45C1-80E5-899C1E16A1B4}" srcOrd="0" destOrd="2" presId="urn:microsoft.com/office/officeart/2005/8/layout/vList6"/>
    <dgm:cxn modelId="{C6C110EB-7CE6-424F-8FFF-1235FE5156BE}" srcId="{2204C11B-F21A-4AF4-9332-F0DAC6875A42}" destId="{AA0DB278-DDC6-465E-A128-C32130A5C7FC}" srcOrd="2" destOrd="0" parTransId="{3EC23A87-1907-473F-BE5E-2F600A9326C5}" sibTransId="{84EA7DE4-3FA3-4227-9C7B-BB16361EFD4D}"/>
    <dgm:cxn modelId="{4751B67C-D11F-4330-BE13-ADF0B56234A2}" type="presOf" srcId="{2204C11B-F21A-4AF4-9332-F0DAC6875A42}" destId="{9B4AD985-455F-4D97-A177-ECF9C9937361}" srcOrd="0" destOrd="0" presId="urn:microsoft.com/office/officeart/2005/8/layout/vList6"/>
    <dgm:cxn modelId="{016B16A2-29E7-476A-900C-10A5C6C74355}" type="presOf" srcId="{1949650C-2DB2-4C4F-9479-BE931FB207D9}" destId="{C16529D0-3146-42AD-90BD-346949E013D8}" srcOrd="0" destOrd="0" presId="urn:microsoft.com/office/officeart/2005/8/layout/vList6"/>
    <dgm:cxn modelId="{F7DAFE6E-1F5D-48CA-827A-086988750E3D}" srcId="{2204C11B-F21A-4AF4-9332-F0DAC6875A42}" destId="{06E2821F-9691-4C87-BA54-947FA3B7480E}" srcOrd="1" destOrd="0" parTransId="{BAE683F0-7C25-47E6-B653-8032BBD94F65}" sibTransId="{E153D07A-846B-460E-944E-6178DFCCFB77}"/>
    <dgm:cxn modelId="{507F2B5E-19E7-4649-8349-95F35E23216D}" type="presParOf" srcId="{C63EDF73-C315-4469-8F34-EBB89375E7BB}" destId="{731F3C45-0A8D-4ACB-A4FD-E0F233D81C59}" srcOrd="0" destOrd="0" presId="urn:microsoft.com/office/officeart/2005/8/layout/vList6"/>
    <dgm:cxn modelId="{ED45FFBC-45CB-452B-B03D-D7FDD0ED3F3A}" type="presParOf" srcId="{731F3C45-0A8D-4ACB-A4FD-E0F233D81C59}" destId="{909552EE-9BEC-4D1E-9E41-010771D1E662}" srcOrd="0" destOrd="0" presId="urn:microsoft.com/office/officeart/2005/8/layout/vList6"/>
    <dgm:cxn modelId="{CF81ACFE-BE65-4540-9395-368A0FE52D24}" type="presParOf" srcId="{731F3C45-0A8D-4ACB-A4FD-E0F233D81C59}" destId="{C16529D0-3146-42AD-90BD-346949E013D8}" srcOrd="1" destOrd="0" presId="urn:microsoft.com/office/officeart/2005/8/layout/vList6"/>
    <dgm:cxn modelId="{24046C7B-588E-4B2D-834B-CA9A927056EB}" type="presParOf" srcId="{C63EDF73-C315-4469-8F34-EBB89375E7BB}" destId="{40A61571-2345-4EFA-8248-CBEF656E985A}" srcOrd="1" destOrd="0" presId="urn:microsoft.com/office/officeart/2005/8/layout/vList6"/>
    <dgm:cxn modelId="{352D0B41-C2DF-4E2A-B2FE-7670EDE7D441}" type="presParOf" srcId="{C63EDF73-C315-4469-8F34-EBB89375E7BB}" destId="{CCB644EA-23F9-4927-8F0F-7826A0BC1F9A}" srcOrd="2" destOrd="0" presId="urn:microsoft.com/office/officeart/2005/8/layout/vList6"/>
    <dgm:cxn modelId="{14B270C7-212D-43A1-BA87-D8780E353730}" type="presParOf" srcId="{CCB644EA-23F9-4927-8F0F-7826A0BC1F9A}" destId="{5C1B1E39-3440-440C-94D9-1FE5BE571A9F}" srcOrd="0" destOrd="0" presId="urn:microsoft.com/office/officeart/2005/8/layout/vList6"/>
    <dgm:cxn modelId="{0C1F1123-54BB-4EE3-8893-EDCFAB913F46}" type="presParOf" srcId="{CCB644EA-23F9-4927-8F0F-7826A0BC1F9A}" destId="{36B8CB7F-5375-4503-B34F-0FBAB87BADC4}" srcOrd="1" destOrd="0" presId="urn:microsoft.com/office/officeart/2005/8/layout/vList6"/>
    <dgm:cxn modelId="{FE41F566-7487-4701-AE19-176C24B90D70}" type="presParOf" srcId="{C63EDF73-C315-4469-8F34-EBB89375E7BB}" destId="{53F04987-F015-4493-BC77-A24E3CEB68AD}" srcOrd="3" destOrd="0" presId="urn:microsoft.com/office/officeart/2005/8/layout/vList6"/>
    <dgm:cxn modelId="{10FA65C9-5129-40BA-B4F6-92E4B747A9AE}" type="presParOf" srcId="{C63EDF73-C315-4469-8F34-EBB89375E7BB}" destId="{29DBF421-1D15-4925-9B5E-C4684D19F654}" srcOrd="4" destOrd="0" presId="urn:microsoft.com/office/officeart/2005/8/layout/vList6"/>
    <dgm:cxn modelId="{33CB7565-E012-4F0E-90C5-164006E03DA9}" type="presParOf" srcId="{29DBF421-1D15-4925-9B5E-C4684D19F654}" destId="{9B4AD985-455F-4D97-A177-ECF9C9937361}" srcOrd="0" destOrd="0" presId="urn:microsoft.com/office/officeart/2005/8/layout/vList6"/>
    <dgm:cxn modelId="{9005AAE6-91A3-4CC6-A89F-CF1A00F706B9}" type="presParOf" srcId="{29DBF421-1D15-4925-9B5E-C4684D19F654}" destId="{32C2DFFB-C8FA-45C1-80E5-899C1E16A1B4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9AB25A-D413-484A-9364-C014A7DA6E7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2264F9-712B-4757-A87F-C7D5D7E930EF}">
      <dgm:prSet phldrT="[Text]" custT="1"/>
      <dgm:spPr>
        <a:solidFill>
          <a:srgbClr val="FF0000"/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n-US" sz="2800" dirty="0" smtClean="0">
              <a:solidFill>
                <a:schemeClr val="tx1"/>
              </a:solidFill>
              <a:latin typeface="+mj-lt"/>
            </a:rPr>
            <a:t>ALAM</a:t>
          </a:r>
          <a:endParaRPr lang="en-US" sz="2800" dirty="0">
            <a:solidFill>
              <a:schemeClr val="tx1"/>
            </a:solidFill>
            <a:latin typeface="+mj-lt"/>
          </a:endParaRPr>
        </a:p>
      </dgm:t>
    </dgm:pt>
    <dgm:pt modelId="{9B72638E-FB4E-4CC1-98D7-8178DD84CB0A}" type="parTrans" cxnId="{C1817011-9C81-4104-8282-35EAA49C11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F12E12BD-0EC2-49B2-879F-F7874FB6E0C3}" type="sibTrans" cxnId="{C1817011-9C81-4104-8282-35EAA49C11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F6B6AA3F-4C82-452C-AC1B-53935638C40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err="1" smtClean="0">
              <a:solidFill>
                <a:schemeClr val="tx1"/>
              </a:solidFill>
              <a:latin typeface="+mj-lt"/>
            </a:rPr>
            <a:t>Sinar</a:t>
          </a:r>
          <a:r>
            <a:rPr lang="en-US" sz="20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</a:rPr>
            <a:t>matahari</a:t>
          </a:r>
          <a:r>
            <a:rPr lang="en-US" sz="2000" dirty="0" smtClean="0">
              <a:solidFill>
                <a:schemeClr val="tx1"/>
              </a:solidFill>
              <a:latin typeface="+mj-lt"/>
            </a:rPr>
            <a:t>  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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intensitas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penyinaran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778F9170-46E1-401C-BA32-0FA1B29B7129}" type="parTrans" cxnId="{D0DA3F75-5F7E-402F-B786-710F370304E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310E4DCD-2A3B-4DD1-BBE1-915265437748}" type="sibTrans" cxnId="{D0DA3F75-5F7E-402F-B786-710F370304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B9274A6C-0BFB-4405-BABE-063F53027050}">
      <dgm:prSet phldrT="[Text]" custT="1"/>
      <dgm:spPr>
        <a:solidFill>
          <a:srgbClr val="FFFF00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err="1" smtClean="0">
              <a:solidFill>
                <a:schemeClr val="tx1"/>
              </a:solidFill>
              <a:latin typeface="+mj-lt"/>
            </a:rPr>
            <a:t>Tubuh</a:t>
          </a:r>
          <a:r>
            <a:rPr lang="en-US" sz="20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</a:rPr>
            <a:t>tanah</a:t>
          </a:r>
          <a:r>
            <a:rPr lang="en-US" sz="2000" dirty="0" smtClean="0">
              <a:solidFill>
                <a:schemeClr val="tx1"/>
              </a:solidFill>
              <a:latin typeface="+mj-lt"/>
            </a:rPr>
            <a:t> :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sifat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fisika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kimia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,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struktur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tekstur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tanah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,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kesuburan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dll</a:t>
          </a:r>
          <a:r>
            <a:rPr lang="en-US" sz="2000" dirty="0" smtClean="0">
              <a:solidFill>
                <a:schemeClr val="tx1"/>
              </a:solidFill>
              <a:latin typeface="+mj-lt"/>
            </a:rPr>
            <a:t> 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4D4661E5-9A1F-42B1-A918-4556292ED749}" type="parTrans" cxnId="{83509C37-85E9-42D8-B62B-F1EED91935A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8CADA88C-031A-4FED-B238-F39D12300029}" type="sibTrans" cxnId="{83509C37-85E9-42D8-B62B-F1EED91935A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3E95905C-4E1E-4A0A-B351-23E88E78FD65}">
      <dgm:prSet phldrT="[Text]" custT="1"/>
      <dgm:spPr>
        <a:solidFill>
          <a:srgbClr val="00B050"/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err="1" smtClean="0">
              <a:solidFill>
                <a:schemeClr val="tx1"/>
              </a:solidFill>
              <a:latin typeface="+mj-lt"/>
            </a:rPr>
            <a:t>Udara</a:t>
          </a:r>
          <a:r>
            <a:rPr lang="en-US" sz="2000" dirty="0" smtClean="0">
              <a:solidFill>
                <a:schemeClr val="tx1"/>
              </a:solidFill>
              <a:latin typeface="+mj-lt"/>
            </a:rPr>
            <a:t> 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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kelembaban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dan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kecepatan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angin</a:t>
          </a:r>
          <a:endParaRPr lang="en-US" sz="2000" dirty="0">
            <a:solidFill>
              <a:schemeClr val="tx1"/>
            </a:solidFill>
            <a:latin typeface="+mj-lt"/>
          </a:endParaRPr>
        </a:p>
      </dgm:t>
    </dgm:pt>
    <dgm:pt modelId="{274C097D-AEA8-47F0-B40B-A4772410F162}" type="parTrans" cxnId="{683F7546-5984-4EFD-80D6-681FEBDE63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AC4D80C4-5F2B-44D4-A3FF-DF0989C0E098}" type="sibTrans" cxnId="{683F7546-5984-4EFD-80D6-681FEBDE637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D56FECC2-19E1-4B20-8FAF-F49D4F158447}">
      <dgm:prSet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err="1" smtClean="0">
              <a:solidFill>
                <a:schemeClr val="tx1"/>
              </a:solidFill>
              <a:latin typeface="+mj-lt"/>
            </a:rPr>
            <a:t>Temperatur</a:t>
          </a:r>
          <a:endParaRPr lang="en-US" sz="2000" dirty="0" smtClean="0">
            <a:solidFill>
              <a:schemeClr val="tx1"/>
            </a:solidFill>
            <a:latin typeface="+mj-lt"/>
          </a:endParaRPr>
        </a:p>
      </dgm:t>
    </dgm:pt>
    <dgm:pt modelId="{1241721F-3A08-48AA-91C3-9B38AAC3BB9C}" type="parTrans" cxnId="{7008B4F2-81FA-4DFF-A3C8-9B4870A899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FEB93570-B155-4001-B541-DE4AD788992E}" type="sibTrans" cxnId="{7008B4F2-81FA-4DFF-A3C8-9B4870A89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A154AD45-9D19-4FAE-9EF9-8824A764A5CB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n-US" sz="2000" dirty="0" smtClean="0">
              <a:solidFill>
                <a:schemeClr val="tx1"/>
              </a:solidFill>
              <a:latin typeface="+mj-lt"/>
            </a:rPr>
            <a:t>Mineral 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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mikro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maupun</a:t>
          </a:r>
          <a:r>
            <a:rPr lang="en-US" sz="2000" dirty="0" smtClean="0">
              <a:solidFill>
                <a:schemeClr val="tx1"/>
              </a:solidFill>
              <a:latin typeface="+mj-lt"/>
              <a:sym typeface="Wingdings" pitchFamily="2" charset="2"/>
            </a:rPr>
            <a:t> </a:t>
          </a:r>
          <a:r>
            <a:rPr lang="en-US" sz="2000" dirty="0" err="1" smtClean="0">
              <a:solidFill>
                <a:schemeClr val="tx1"/>
              </a:solidFill>
              <a:latin typeface="+mj-lt"/>
              <a:sym typeface="Wingdings" pitchFamily="2" charset="2"/>
            </a:rPr>
            <a:t>makro</a:t>
          </a:r>
          <a:endParaRPr lang="en-US" sz="2000" dirty="0" smtClean="0">
            <a:solidFill>
              <a:schemeClr val="tx1"/>
            </a:solidFill>
            <a:latin typeface="+mj-lt"/>
          </a:endParaRPr>
        </a:p>
      </dgm:t>
    </dgm:pt>
    <dgm:pt modelId="{23EB7883-AD38-4410-A0D7-EE96ECF43F97}" type="parTrans" cxnId="{128F3DBF-9304-4ADD-801D-DCA6BBE695C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E2F11FFF-D74C-4E1B-ACC0-721638F99EA5}" type="sibTrans" cxnId="{128F3DBF-9304-4ADD-801D-DCA6BBE695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US" sz="2000">
            <a:solidFill>
              <a:schemeClr val="tx1"/>
            </a:solidFill>
            <a:latin typeface="+mj-lt"/>
          </a:endParaRPr>
        </a:p>
      </dgm:t>
    </dgm:pt>
    <dgm:pt modelId="{A41ACCC6-0EF8-4E63-90E6-43A47C78F0A1}" type="pres">
      <dgm:prSet presAssocID="{939AB25A-D413-484A-9364-C014A7DA6E7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618E88-BF69-4328-9D58-A011596A471C}" type="pres">
      <dgm:prSet presAssocID="{6D2264F9-712B-4757-A87F-C7D5D7E930EF}" presName="centerShape" presStyleLbl="node0" presStyleIdx="0" presStyleCnt="1"/>
      <dgm:spPr/>
      <dgm:t>
        <a:bodyPr/>
        <a:lstStyle/>
        <a:p>
          <a:endParaRPr lang="en-US"/>
        </a:p>
      </dgm:t>
    </dgm:pt>
    <dgm:pt modelId="{284D77F5-03C4-4EC5-BE35-E2E2E23AB8B2}" type="pres">
      <dgm:prSet presAssocID="{778F9170-46E1-401C-BA32-0FA1B29B7129}" presName="Name9" presStyleLbl="parChTrans1D2" presStyleIdx="0" presStyleCnt="5"/>
      <dgm:spPr/>
      <dgm:t>
        <a:bodyPr/>
        <a:lstStyle/>
        <a:p>
          <a:endParaRPr lang="en-US"/>
        </a:p>
      </dgm:t>
    </dgm:pt>
    <dgm:pt modelId="{9CAE1DC0-47D9-4F6D-8CD4-FB9234C7959F}" type="pres">
      <dgm:prSet presAssocID="{778F9170-46E1-401C-BA32-0FA1B29B7129}" presName="connTx" presStyleLbl="parChTrans1D2" presStyleIdx="0" presStyleCnt="5"/>
      <dgm:spPr/>
      <dgm:t>
        <a:bodyPr/>
        <a:lstStyle/>
        <a:p>
          <a:endParaRPr lang="en-US"/>
        </a:p>
      </dgm:t>
    </dgm:pt>
    <dgm:pt modelId="{CAE08FFC-CE41-46E4-BE2F-08B23C275B2F}" type="pres">
      <dgm:prSet presAssocID="{F6B6AA3F-4C82-452C-AC1B-53935638C40F}" presName="node" presStyleLbl="node1" presStyleIdx="0" presStyleCnt="5" custScaleX="143888" custRadScaleRad="98104" custRadScaleInc="-45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D30A1-028D-4FD1-AD32-1053C7F688D5}" type="pres">
      <dgm:prSet presAssocID="{4D4661E5-9A1F-42B1-A918-4556292ED749}" presName="Name9" presStyleLbl="parChTrans1D2" presStyleIdx="1" presStyleCnt="5"/>
      <dgm:spPr/>
      <dgm:t>
        <a:bodyPr/>
        <a:lstStyle/>
        <a:p>
          <a:endParaRPr lang="en-US"/>
        </a:p>
      </dgm:t>
    </dgm:pt>
    <dgm:pt modelId="{65C2B593-AF7E-4524-9B44-F9E8DE95AAA7}" type="pres">
      <dgm:prSet presAssocID="{4D4661E5-9A1F-42B1-A918-4556292ED74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893ED7AD-10E4-40B8-82EF-D5C25E26EF69}" type="pres">
      <dgm:prSet presAssocID="{B9274A6C-0BFB-4405-BABE-063F53027050}" presName="node" presStyleLbl="node1" presStyleIdx="1" presStyleCnt="5" custScaleX="146167" custScaleY="171783" custRadScaleRad="124761" custRadScaleInc="-14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E2064C-3028-412B-B5F9-548B61F12801}" type="pres">
      <dgm:prSet presAssocID="{23EB7883-AD38-4410-A0D7-EE96ECF43F97}" presName="Name9" presStyleLbl="parChTrans1D2" presStyleIdx="2" presStyleCnt="5"/>
      <dgm:spPr/>
      <dgm:t>
        <a:bodyPr/>
        <a:lstStyle/>
        <a:p>
          <a:endParaRPr lang="en-US"/>
        </a:p>
      </dgm:t>
    </dgm:pt>
    <dgm:pt modelId="{9B21E445-3B32-4377-8002-BB5364D22AC2}" type="pres">
      <dgm:prSet presAssocID="{23EB7883-AD38-4410-A0D7-EE96ECF43F97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C027DE4-CAA7-4902-A38B-9FCE33746F84}" type="pres">
      <dgm:prSet presAssocID="{A154AD45-9D19-4FAE-9EF9-8824A764A5C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59E6D-AFAE-49D4-AD62-054DD5D311C1}" type="pres">
      <dgm:prSet presAssocID="{1241721F-3A08-48AA-91C3-9B38AAC3BB9C}" presName="Name9" presStyleLbl="parChTrans1D2" presStyleIdx="3" presStyleCnt="5"/>
      <dgm:spPr/>
      <dgm:t>
        <a:bodyPr/>
        <a:lstStyle/>
        <a:p>
          <a:endParaRPr lang="en-US"/>
        </a:p>
      </dgm:t>
    </dgm:pt>
    <dgm:pt modelId="{F599411F-F0C8-4E0D-A6B7-122346B1C008}" type="pres">
      <dgm:prSet presAssocID="{1241721F-3A08-48AA-91C3-9B38AAC3BB9C}" presName="connTx" presStyleLbl="parChTrans1D2" presStyleIdx="3" presStyleCnt="5"/>
      <dgm:spPr/>
      <dgm:t>
        <a:bodyPr/>
        <a:lstStyle/>
        <a:p>
          <a:endParaRPr lang="en-US"/>
        </a:p>
      </dgm:t>
    </dgm:pt>
    <dgm:pt modelId="{66FB5BCC-4F33-46A6-92A9-B88139F77D80}" type="pres">
      <dgm:prSet presAssocID="{D56FECC2-19E1-4B20-8FAF-F49D4F158447}" presName="node" presStyleLbl="node1" presStyleIdx="3" presStyleCnt="5" custScaleX="1411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CC0E2-8565-46F9-9F47-9D645399B3F9}" type="pres">
      <dgm:prSet presAssocID="{274C097D-AEA8-47F0-B40B-A4772410F162}" presName="Name9" presStyleLbl="parChTrans1D2" presStyleIdx="4" presStyleCnt="5"/>
      <dgm:spPr/>
      <dgm:t>
        <a:bodyPr/>
        <a:lstStyle/>
        <a:p>
          <a:endParaRPr lang="en-US"/>
        </a:p>
      </dgm:t>
    </dgm:pt>
    <dgm:pt modelId="{6AB25A4B-C1E8-4F05-8FA1-2B532FB6DEEE}" type="pres">
      <dgm:prSet presAssocID="{274C097D-AEA8-47F0-B40B-A4772410F16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26325BE-23E8-406C-BD24-B27E1BECE32F}" type="pres">
      <dgm:prSet presAssocID="{3E95905C-4E1E-4A0A-B351-23E88E78FD65}" presName="node" presStyleLbl="node1" presStyleIdx="4" presStyleCnt="5" custScaleX="160270" custRadScaleRad="116120" custRadScaleInc="-437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08B4F2-81FA-4DFF-A3C8-9B4870A899F2}" srcId="{6D2264F9-712B-4757-A87F-C7D5D7E930EF}" destId="{D56FECC2-19E1-4B20-8FAF-F49D4F158447}" srcOrd="3" destOrd="0" parTransId="{1241721F-3A08-48AA-91C3-9B38AAC3BB9C}" sibTransId="{FEB93570-B155-4001-B541-DE4AD788992E}"/>
    <dgm:cxn modelId="{89AC7540-4DB2-4783-A6D2-C3DE3AA7399C}" type="presOf" srcId="{778F9170-46E1-401C-BA32-0FA1B29B7129}" destId="{9CAE1DC0-47D9-4F6D-8CD4-FB9234C7959F}" srcOrd="1" destOrd="0" presId="urn:microsoft.com/office/officeart/2005/8/layout/radial1"/>
    <dgm:cxn modelId="{0B734A5D-9B3F-4F90-8550-0F0A5748400E}" type="presOf" srcId="{23EB7883-AD38-4410-A0D7-EE96ECF43F97}" destId="{2DE2064C-3028-412B-B5F9-548B61F12801}" srcOrd="0" destOrd="0" presId="urn:microsoft.com/office/officeart/2005/8/layout/radial1"/>
    <dgm:cxn modelId="{E7F79B6F-5F3D-492A-A7B9-896423D1C873}" type="presOf" srcId="{D56FECC2-19E1-4B20-8FAF-F49D4F158447}" destId="{66FB5BCC-4F33-46A6-92A9-B88139F77D80}" srcOrd="0" destOrd="0" presId="urn:microsoft.com/office/officeart/2005/8/layout/radial1"/>
    <dgm:cxn modelId="{D0DA3F75-5F7E-402F-B786-710F370304EA}" srcId="{6D2264F9-712B-4757-A87F-C7D5D7E930EF}" destId="{F6B6AA3F-4C82-452C-AC1B-53935638C40F}" srcOrd="0" destOrd="0" parTransId="{778F9170-46E1-401C-BA32-0FA1B29B7129}" sibTransId="{310E4DCD-2A3B-4DD1-BBE1-915265437748}"/>
    <dgm:cxn modelId="{02347434-A19D-4A8B-A463-42F99A744406}" type="presOf" srcId="{4D4661E5-9A1F-42B1-A918-4556292ED749}" destId="{65C2B593-AF7E-4524-9B44-F9E8DE95AAA7}" srcOrd="1" destOrd="0" presId="urn:microsoft.com/office/officeart/2005/8/layout/radial1"/>
    <dgm:cxn modelId="{128F3DBF-9304-4ADD-801D-DCA6BBE695C0}" srcId="{6D2264F9-712B-4757-A87F-C7D5D7E930EF}" destId="{A154AD45-9D19-4FAE-9EF9-8824A764A5CB}" srcOrd="2" destOrd="0" parTransId="{23EB7883-AD38-4410-A0D7-EE96ECF43F97}" sibTransId="{E2F11FFF-D74C-4E1B-ACC0-721638F99EA5}"/>
    <dgm:cxn modelId="{73A95A62-2892-4615-B5B0-044F42C61386}" type="presOf" srcId="{778F9170-46E1-401C-BA32-0FA1B29B7129}" destId="{284D77F5-03C4-4EC5-BE35-E2E2E23AB8B2}" srcOrd="0" destOrd="0" presId="urn:microsoft.com/office/officeart/2005/8/layout/radial1"/>
    <dgm:cxn modelId="{97FEBBB5-CDB8-4A24-A9F1-716351568B58}" type="presOf" srcId="{6D2264F9-712B-4757-A87F-C7D5D7E930EF}" destId="{0B618E88-BF69-4328-9D58-A011596A471C}" srcOrd="0" destOrd="0" presId="urn:microsoft.com/office/officeart/2005/8/layout/radial1"/>
    <dgm:cxn modelId="{683F7546-5984-4EFD-80D6-681FEBDE637B}" srcId="{6D2264F9-712B-4757-A87F-C7D5D7E930EF}" destId="{3E95905C-4E1E-4A0A-B351-23E88E78FD65}" srcOrd="4" destOrd="0" parTransId="{274C097D-AEA8-47F0-B40B-A4772410F162}" sibTransId="{AC4D80C4-5F2B-44D4-A3FF-DF0989C0E098}"/>
    <dgm:cxn modelId="{8BD17579-EB78-431F-8129-2073E48C01F1}" type="presOf" srcId="{4D4661E5-9A1F-42B1-A918-4556292ED749}" destId="{C22D30A1-028D-4FD1-AD32-1053C7F688D5}" srcOrd="0" destOrd="0" presId="urn:microsoft.com/office/officeart/2005/8/layout/radial1"/>
    <dgm:cxn modelId="{24821ED1-F84A-41DE-94F4-C9459570738E}" type="presOf" srcId="{23EB7883-AD38-4410-A0D7-EE96ECF43F97}" destId="{9B21E445-3B32-4377-8002-BB5364D22AC2}" srcOrd="1" destOrd="0" presId="urn:microsoft.com/office/officeart/2005/8/layout/radial1"/>
    <dgm:cxn modelId="{83509C37-85E9-42D8-B62B-F1EED91935AB}" srcId="{6D2264F9-712B-4757-A87F-C7D5D7E930EF}" destId="{B9274A6C-0BFB-4405-BABE-063F53027050}" srcOrd="1" destOrd="0" parTransId="{4D4661E5-9A1F-42B1-A918-4556292ED749}" sibTransId="{8CADA88C-031A-4FED-B238-F39D12300029}"/>
    <dgm:cxn modelId="{9A788FCE-3C08-4290-AFA7-772EF9DFE413}" type="presOf" srcId="{274C097D-AEA8-47F0-B40B-A4772410F162}" destId="{6AB25A4B-C1E8-4F05-8FA1-2B532FB6DEEE}" srcOrd="1" destOrd="0" presId="urn:microsoft.com/office/officeart/2005/8/layout/radial1"/>
    <dgm:cxn modelId="{C1817011-9C81-4104-8282-35EAA49C119F}" srcId="{939AB25A-D413-484A-9364-C014A7DA6E7C}" destId="{6D2264F9-712B-4757-A87F-C7D5D7E930EF}" srcOrd="0" destOrd="0" parTransId="{9B72638E-FB4E-4CC1-98D7-8178DD84CB0A}" sibTransId="{F12E12BD-0EC2-49B2-879F-F7874FB6E0C3}"/>
    <dgm:cxn modelId="{14ADFB4C-F7E5-4837-A03B-116B3C52EE37}" type="presOf" srcId="{1241721F-3A08-48AA-91C3-9B38AAC3BB9C}" destId="{F599411F-F0C8-4E0D-A6B7-122346B1C008}" srcOrd="1" destOrd="0" presId="urn:microsoft.com/office/officeart/2005/8/layout/radial1"/>
    <dgm:cxn modelId="{774EB954-45A5-42C8-BC31-E3FD0CDED238}" type="presOf" srcId="{F6B6AA3F-4C82-452C-AC1B-53935638C40F}" destId="{CAE08FFC-CE41-46E4-BE2F-08B23C275B2F}" srcOrd="0" destOrd="0" presId="urn:microsoft.com/office/officeart/2005/8/layout/radial1"/>
    <dgm:cxn modelId="{1E1FBED5-F34F-4F48-875B-DC9742132F8E}" type="presOf" srcId="{B9274A6C-0BFB-4405-BABE-063F53027050}" destId="{893ED7AD-10E4-40B8-82EF-D5C25E26EF69}" srcOrd="0" destOrd="0" presId="urn:microsoft.com/office/officeart/2005/8/layout/radial1"/>
    <dgm:cxn modelId="{03DE0672-1174-4C1E-BF7F-7CA3BC1A7B9C}" type="presOf" srcId="{274C097D-AEA8-47F0-B40B-A4772410F162}" destId="{129CC0E2-8565-46F9-9F47-9D645399B3F9}" srcOrd="0" destOrd="0" presId="urn:microsoft.com/office/officeart/2005/8/layout/radial1"/>
    <dgm:cxn modelId="{B9D1B2BB-0FDA-44B9-8F28-BC1C5CB6E9D1}" type="presOf" srcId="{939AB25A-D413-484A-9364-C014A7DA6E7C}" destId="{A41ACCC6-0EF8-4E63-90E6-43A47C78F0A1}" srcOrd="0" destOrd="0" presId="urn:microsoft.com/office/officeart/2005/8/layout/radial1"/>
    <dgm:cxn modelId="{2F10EB34-8B45-4DDD-8D57-975C7486769F}" type="presOf" srcId="{A154AD45-9D19-4FAE-9EF9-8824A764A5CB}" destId="{7C027DE4-CAA7-4902-A38B-9FCE33746F84}" srcOrd="0" destOrd="0" presId="urn:microsoft.com/office/officeart/2005/8/layout/radial1"/>
    <dgm:cxn modelId="{47D81440-1F82-4869-B5BB-B3D4CAF1D6DF}" type="presOf" srcId="{1241721F-3A08-48AA-91C3-9B38AAC3BB9C}" destId="{3AD59E6D-AFAE-49D4-AD62-054DD5D311C1}" srcOrd="0" destOrd="0" presId="urn:microsoft.com/office/officeart/2005/8/layout/radial1"/>
    <dgm:cxn modelId="{C860BAB5-8623-4AF3-AFEE-215BA6790028}" type="presOf" srcId="{3E95905C-4E1E-4A0A-B351-23E88E78FD65}" destId="{C26325BE-23E8-406C-BD24-B27E1BECE32F}" srcOrd="0" destOrd="0" presId="urn:microsoft.com/office/officeart/2005/8/layout/radial1"/>
    <dgm:cxn modelId="{52B9B0A8-A934-47E5-9305-FD2FFAA98DA4}" type="presParOf" srcId="{A41ACCC6-0EF8-4E63-90E6-43A47C78F0A1}" destId="{0B618E88-BF69-4328-9D58-A011596A471C}" srcOrd="0" destOrd="0" presId="urn:microsoft.com/office/officeart/2005/8/layout/radial1"/>
    <dgm:cxn modelId="{C67C7A2F-D99C-433E-AA92-F8C83A83BD5B}" type="presParOf" srcId="{A41ACCC6-0EF8-4E63-90E6-43A47C78F0A1}" destId="{284D77F5-03C4-4EC5-BE35-E2E2E23AB8B2}" srcOrd="1" destOrd="0" presId="urn:microsoft.com/office/officeart/2005/8/layout/radial1"/>
    <dgm:cxn modelId="{7479AE17-4AC4-4B59-918E-133F539D2410}" type="presParOf" srcId="{284D77F5-03C4-4EC5-BE35-E2E2E23AB8B2}" destId="{9CAE1DC0-47D9-4F6D-8CD4-FB9234C7959F}" srcOrd="0" destOrd="0" presId="urn:microsoft.com/office/officeart/2005/8/layout/radial1"/>
    <dgm:cxn modelId="{B124DADF-8146-426D-A684-203EA85991B1}" type="presParOf" srcId="{A41ACCC6-0EF8-4E63-90E6-43A47C78F0A1}" destId="{CAE08FFC-CE41-46E4-BE2F-08B23C275B2F}" srcOrd="2" destOrd="0" presId="urn:microsoft.com/office/officeart/2005/8/layout/radial1"/>
    <dgm:cxn modelId="{AC66E64C-8AC2-43E3-A57E-2A79C30635B4}" type="presParOf" srcId="{A41ACCC6-0EF8-4E63-90E6-43A47C78F0A1}" destId="{C22D30A1-028D-4FD1-AD32-1053C7F688D5}" srcOrd="3" destOrd="0" presId="urn:microsoft.com/office/officeart/2005/8/layout/radial1"/>
    <dgm:cxn modelId="{B39D3DC5-41FD-4114-8CD2-0183CE3012CB}" type="presParOf" srcId="{C22D30A1-028D-4FD1-AD32-1053C7F688D5}" destId="{65C2B593-AF7E-4524-9B44-F9E8DE95AAA7}" srcOrd="0" destOrd="0" presId="urn:microsoft.com/office/officeart/2005/8/layout/radial1"/>
    <dgm:cxn modelId="{CEE3354F-A1A0-4584-B3FB-8270FE955D96}" type="presParOf" srcId="{A41ACCC6-0EF8-4E63-90E6-43A47C78F0A1}" destId="{893ED7AD-10E4-40B8-82EF-D5C25E26EF69}" srcOrd="4" destOrd="0" presId="urn:microsoft.com/office/officeart/2005/8/layout/radial1"/>
    <dgm:cxn modelId="{7B96234F-BAD3-4F10-88D5-D5106AB1181A}" type="presParOf" srcId="{A41ACCC6-0EF8-4E63-90E6-43A47C78F0A1}" destId="{2DE2064C-3028-412B-B5F9-548B61F12801}" srcOrd="5" destOrd="0" presId="urn:microsoft.com/office/officeart/2005/8/layout/radial1"/>
    <dgm:cxn modelId="{76C9F635-EAE0-445A-8D35-2D3E99CAE46B}" type="presParOf" srcId="{2DE2064C-3028-412B-B5F9-548B61F12801}" destId="{9B21E445-3B32-4377-8002-BB5364D22AC2}" srcOrd="0" destOrd="0" presId="urn:microsoft.com/office/officeart/2005/8/layout/radial1"/>
    <dgm:cxn modelId="{E3A79BCD-7066-4AFE-B999-021EFA7EA16D}" type="presParOf" srcId="{A41ACCC6-0EF8-4E63-90E6-43A47C78F0A1}" destId="{7C027DE4-CAA7-4902-A38B-9FCE33746F84}" srcOrd="6" destOrd="0" presId="urn:microsoft.com/office/officeart/2005/8/layout/radial1"/>
    <dgm:cxn modelId="{0E5E9FD9-6A47-4BBD-A8F9-AA177E0CFEB0}" type="presParOf" srcId="{A41ACCC6-0EF8-4E63-90E6-43A47C78F0A1}" destId="{3AD59E6D-AFAE-49D4-AD62-054DD5D311C1}" srcOrd="7" destOrd="0" presId="urn:microsoft.com/office/officeart/2005/8/layout/radial1"/>
    <dgm:cxn modelId="{2BB0B5AB-24F8-4A94-995A-A4811A9886E8}" type="presParOf" srcId="{3AD59E6D-AFAE-49D4-AD62-054DD5D311C1}" destId="{F599411F-F0C8-4E0D-A6B7-122346B1C008}" srcOrd="0" destOrd="0" presId="urn:microsoft.com/office/officeart/2005/8/layout/radial1"/>
    <dgm:cxn modelId="{645D4132-2AF1-44AF-836C-AE6AC3EC8969}" type="presParOf" srcId="{A41ACCC6-0EF8-4E63-90E6-43A47C78F0A1}" destId="{66FB5BCC-4F33-46A6-92A9-B88139F77D80}" srcOrd="8" destOrd="0" presId="urn:microsoft.com/office/officeart/2005/8/layout/radial1"/>
    <dgm:cxn modelId="{CA2F5A52-0EC1-427B-952F-2E8AA1F5EC4A}" type="presParOf" srcId="{A41ACCC6-0EF8-4E63-90E6-43A47C78F0A1}" destId="{129CC0E2-8565-46F9-9F47-9D645399B3F9}" srcOrd="9" destOrd="0" presId="urn:microsoft.com/office/officeart/2005/8/layout/radial1"/>
    <dgm:cxn modelId="{3E03A6EA-5B9F-41E9-A794-4783A1CD6A4E}" type="presParOf" srcId="{129CC0E2-8565-46F9-9F47-9D645399B3F9}" destId="{6AB25A4B-C1E8-4F05-8FA1-2B532FB6DEEE}" srcOrd="0" destOrd="0" presId="urn:microsoft.com/office/officeart/2005/8/layout/radial1"/>
    <dgm:cxn modelId="{38A7A518-D51F-488F-B245-25F3F361E319}" type="presParOf" srcId="{A41ACCC6-0EF8-4E63-90E6-43A47C78F0A1}" destId="{C26325BE-23E8-406C-BD24-B27E1BECE32F}" srcOrd="10" destOrd="0" presId="urn:microsoft.com/office/officeart/2005/8/layout/radial1"/>
  </dgm:cxnLst>
  <dgm:bg>
    <a:solidFill>
      <a:schemeClr val="bg1"/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F303A0-FA6D-460C-BE9D-924323004FA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A51D41-373D-49F0-AA45-324AD13A1F02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MODAL</a:t>
          </a:r>
          <a:endParaRPr lang="en-US" sz="2000" dirty="0">
            <a:latin typeface="+mj-lt"/>
          </a:endParaRPr>
        </a:p>
      </dgm:t>
    </dgm:pt>
    <dgm:pt modelId="{F74602B5-55B7-4CFE-9D4F-F663C393D13E}" type="parTrans" cxnId="{AE9F2661-636C-4F84-B0BC-B1607201C8D9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3D0F5D81-5B6D-4874-AE89-68D27290C290}" type="sibTrans" cxnId="{AE9F2661-636C-4F84-B0BC-B1607201C8D9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72BDCDAB-229E-4CA1-92DD-B63232657B99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ASAL</a:t>
          </a:r>
          <a:endParaRPr lang="en-US" sz="2000" dirty="0">
            <a:latin typeface="+mj-lt"/>
          </a:endParaRPr>
        </a:p>
      </dgm:t>
    </dgm:pt>
    <dgm:pt modelId="{51A398FF-F9AA-4203-A47C-273BEA4BE67E}" type="parTrans" cxnId="{33D5A962-B6E0-4669-9B0C-AEA139491383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C96B38D0-BDBD-445C-A4D5-980BE3F95C75}" type="sibTrans" cxnId="{33D5A962-B6E0-4669-9B0C-AEA139491383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D4601657-1928-44AB-93EC-3C223DDE1314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SENDIRI</a:t>
          </a:r>
          <a:endParaRPr lang="en-US" sz="2000" dirty="0">
            <a:latin typeface="+mj-lt"/>
          </a:endParaRPr>
        </a:p>
      </dgm:t>
    </dgm:pt>
    <dgm:pt modelId="{9675C757-61F6-40DB-BD47-31DAE8748566}" type="parTrans" cxnId="{05CBC845-6D13-4C5C-91AD-4CB52EC856FB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4F8C8EDC-5CDC-48A3-8678-21C8DA654F5A}" type="sibTrans" cxnId="{05CBC845-6D13-4C5C-91AD-4CB52EC856FB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47A760AF-D585-457B-B5C8-3EACCD104E7F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LUAR</a:t>
          </a:r>
          <a:endParaRPr lang="en-US" sz="2000" dirty="0">
            <a:latin typeface="+mj-lt"/>
          </a:endParaRPr>
        </a:p>
      </dgm:t>
    </dgm:pt>
    <dgm:pt modelId="{A6785F95-4096-4DFC-B79D-B227124766A2}" type="parTrans" cxnId="{03159350-641A-475E-99BD-CF49448DA6E3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A49708EA-9D37-4259-815D-5E238424BD5E}" type="sibTrans" cxnId="{03159350-641A-475E-99BD-CF49448DA6E3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83CC0E46-7252-4495-B8E3-E49559C0798C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SIFAT</a:t>
          </a:r>
          <a:endParaRPr lang="en-US" sz="2000" dirty="0">
            <a:latin typeface="+mj-lt"/>
          </a:endParaRPr>
        </a:p>
      </dgm:t>
    </dgm:pt>
    <dgm:pt modelId="{22F8310F-F442-4C71-9AE9-413A725A417A}" type="parTrans" cxnId="{4C6A45D8-2F03-47D0-98B9-2EC12294297F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1DD25E06-44AC-4ABF-A5AE-96C2B7F15E1D}" type="sibTrans" cxnId="{4C6A45D8-2F03-47D0-98B9-2EC12294297F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D2F79DEC-3E56-4AB5-9C60-E23F03962D73}">
      <dgm:prSet phldrT="[Text]" custT="1"/>
      <dgm:spPr/>
      <dgm:t>
        <a:bodyPr/>
        <a:lstStyle/>
        <a:p>
          <a:r>
            <a:rPr lang="en-US" sz="2000" dirty="0" smtClean="0">
              <a:latin typeface="+mj-lt"/>
            </a:rPr>
            <a:t>AKTIF</a:t>
          </a:r>
          <a:endParaRPr lang="en-US" sz="2000" dirty="0">
            <a:latin typeface="+mj-lt"/>
          </a:endParaRPr>
        </a:p>
      </dgm:t>
    </dgm:pt>
    <dgm:pt modelId="{48CDE26E-A1FC-43F9-8925-77F830063D41}" type="parTrans" cxnId="{AFC9C06B-78FF-46A5-AD5E-4A1DA896CEF7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F88FED83-301E-4D6A-B444-C99F09FB40D1}" type="sibTrans" cxnId="{AFC9C06B-78FF-46A5-AD5E-4A1DA896CEF7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824CC88E-8B13-4227-A0A8-E2AFA3639C61}">
      <dgm:prSet custT="1"/>
      <dgm:spPr/>
      <dgm:t>
        <a:bodyPr/>
        <a:lstStyle/>
        <a:p>
          <a:r>
            <a:rPr lang="en-US" sz="2000" dirty="0" smtClean="0">
              <a:latin typeface="+mj-lt"/>
            </a:rPr>
            <a:t>PENGGUNAAN</a:t>
          </a:r>
          <a:endParaRPr lang="en-US" sz="2000" dirty="0">
            <a:latin typeface="+mj-lt"/>
          </a:endParaRPr>
        </a:p>
      </dgm:t>
    </dgm:pt>
    <dgm:pt modelId="{F1A3F1C8-B680-4F67-B55F-E9CD603991E5}" type="parTrans" cxnId="{AB9A3D8C-AE51-432E-BAF6-DAEB025EED10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20353D79-3E62-4D0E-A56D-6C649E4106BD}" type="sibTrans" cxnId="{AB9A3D8C-AE51-432E-BAF6-DAEB025EED10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C0E15E47-3FE6-4CB6-A9D7-BDBE46191B55}">
      <dgm:prSet custT="1"/>
      <dgm:spPr/>
      <dgm:t>
        <a:bodyPr/>
        <a:lstStyle/>
        <a:p>
          <a:r>
            <a:rPr lang="en-US" sz="2000" dirty="0" smtClean="0">
              <a:latin typeface="+mj-lt"/>
            </a:rPr>
            <a:t>TETAP</a:t>
          </a:r>
          <a:endParaRPr lang="en-US" sz="2000" dirty="0">
            <a:latin typeface="+mj-lt"/>
          </a:endParaRPr>
        </a:p>
      </dgm:t>
    </dgm:pt>
    <dgm:pt modelId="{A58F3CF7-B7FF-4167-9EEB-703D7B06CC65}" type="parTrans" cxnId="{C3E43E29-046B-41E9-AB11-1E194D441F55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F3D9DEC3-4096-4006-A0FE-3DF7369633B7}" type="sibTrans" cxnId="{C3E43E29-046B-41E9-AB11-1E194D441F55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B3F7EE9F-590B-4B98-BA58-DBF76FDC3BDB}">
      <dgm:prSet custT="1"/>
      <dgm:spPr/>
      <dgm:t>
        <a:bodyPr/>
        <a:lstStyle/>
        <a:p>
          <a:r>
            <a:rPr lang="en-US" sz="2000" dirty="0" smtClean="0">
              <a:latin typeface="+mj-lt"/>
            </a:rPr>
            <a:t>TIDAK TETAP</a:t>
          </a:r>
          <a:endParaRPr lang="en-US" sz="2000" dirty="0">
            <a:latin typeface="+mj-lt"/>
          </a:endParaRPr>
        </a:p>
      </dgm:t>
    </dgm:pt>
    <dgm:pt modelId="{E9F779AB-5D0A-4693-A716-B7A465A01E41}" type="parTrans" cxnId="{0B62A72D-BD40-423A-83EA-6A93B43E5AC2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BC5BC8AA-5B9C-47CC-A7C9-ED2183C4EA5F}" type="sibTrans" cxnId="{0B62A72D-BD40-423A-83EA-6A93B43E5AC2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13663ACA-52C6-40A4-9D2E-CEB0C24CEC70}">
      <dgm:prSet custT="1"/>
      <dgm:spPr/>
      <dgm:t>
        <a:bodyPr/>
        <a:lstStyle/>
        <a:p>
          <a:r>
            <a:rPr lang="en-US" sz="2000" dirty="0" smtClean="0">
              <a:latin typeface="+mj-lt"/>
            </a:rPr>
            <a:t>PASIF</a:t>
          </a:r>
          <a:endParaRPr lang="en-US" sz="2000" dirty="0">
            <a:latin typeface="+mj-lt"/>
          </a:endParaRPr>
        </a:p>
      </dgm:t>
    </dgm:pt>
    <dgm:pt modelId="{27F7B9A8-3145-41EA-9D19-B51116A67E8E}" type="parTrans" cxnId="{3E7CB92B-8500-4531-979B-E2516E8801C0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2176F918-BB72-48D7-94CB-9E87FAE853ED}" type="sibTrans" cxnId="{3E7CB92B-8500-4531-979B-E2516E8801C0}">
      <dgm:prSet/>
      <dgm:spPr/>
      <dgm:t>
        <a:bodyPr/>
        <a:lstStyle/>
        <a:p>
          <a:endParaRPr lang="en-US" sz="2000">
            <a:latin typeface="+mj-lt"/>
          </a:endParaRPr>
        </a:p>
      </dgm:t>
    </dgm:pt>
    <dgm:pt modelId="{BD38F4D6-6813-4EA2-8160-97406E53A660}" type="pres">
      <dgm:prSet presAssocID="{56F303A0-FA6D-460C-BE9D-924323004F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AC17CED-4488-4E2C-AC46-A70FC7782735}" type="pres">
      <dgm:prSet presAssocID="{82A51D41-373D-49F0-AA45-324AD13A1F02}" presName="hierRoot1" presStyleCnt="0"/>
      <dgm:spPr/>
    </dgm:pt>
    <dgm:pt modelId="{12B6FCC5-8C2C-4321-8CB6-400287AE0259}" type="pres">
      <dgm:prSet presAssocID="{82A51D41-373D-49F0-AA45-324AD13A1F02}" presName="composite" presStyleCnt="0"/>
      <dgm:spPr/>
    </dgm:pt>
    <dgm:pt modelId="{33B8034E-B647-4577-BE93-1BB8717DBFE9}" type="pres">
      <dgm:prSet presAssocID="{82A51D41-373D-49F0-AA45-324AD13A1F02}" presName="background" presStyleLbl="node0" presStyleIdx="0" presStyleCnt="1"/>
      <dgm:spPr/>
    </dgm:pt>
    <dgm:pt modelId="{766096E6-D13B-488C-821B-6B71080695B5}" type="pres">
      <dgm:prSet presAssocID="{82A51D41-373D-49F0-AA45-324AD13A1F02}" presName="text" presStyleLbl="fgAcc0" presStyleIdx="0" presStyleCnt="1" custLinFactNeighborX="8733" custLinFactNeighborY="-876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F6A269-3F85-4C72-A9A7-2DCE5AEAF3D9}" type="pres">
      <dgm:prSet presAssocID="{82A51D41-373D-49F0-AA45-324AD13A1F02}" presName="hierChild2" presStyleCnt="0"/>
      <dgm:spPr/>
    </dgm:pt>
    <dgm:pt modelId="{62E7DE13-35DE-46C4-B984-634F513650FB}" type="pres">
      <dgm:prSet presAssocID="{51A398FF-F9AA-4203-A47C-273BEA4BE67E}" presName="Name10" presStyleLbl="parChTrans1D2" presStyleIdx="0" presStyleCnt="3"/>
      <dgm:spPr/>
      <dgm:t>
        <a:bodyPr/>
        <a:lstStyle/>
        <a:p>
          <a:endParaRPr lang="en-US"/>
        </a:p>
      </dgm:t>
    </dgm:pt>
    <dgm:pt modelId="{AB4AFD60-6AE4-4C82-847F-BFD190638CE3}" type="pres">
      <dgm:prSet presAssocID="{72BDCDAB-229E-4CA1-92DD-B63232657B99}" presName="hierRoot2" presStyleCnt="0"/>
      <dgm:spPr/>
    </dgm:pt>
    <dgm:pt modelId="{4F152C8E-1534-476D-A3C2-656910C7F507}" type="pres">
      <dgm:prSet presAssocID="{72BDCDAB-229E-4CA1-92DD-B63232657B99}" presName="composite2" presStyleCnt="0"/>
      <dgm:spPr/>
    </dgm:pt>
    <dgm:pt modelId="{FCE434F2-F93D-4FA7-A7CE-72B849BD24A7}" type="pres">
      <dgm:prSet presAssocID="{72BDCDAB-229E-4CA1-92DD-B63232657B99}" presName="background2" presStyleLbl="node2" presStyleIdx="0" presStyleCnt="3"/>
      <dgm:spPr/>
    </dgm:pt>
    <dgm:pt modelId="{B452EE3C-EE86-4BAB-A7F2-5170EE5B2205}" type="pres">
      <dgm:prSet presAssocID="{72BDCDAB-229E-4CA1-92DD-B63232657B9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444242-4CCA-45E5-8A56-5E3A365F017A}" type="pres">
      <dgm:prSet presAssocID="{72BDCDAB-229E-4CA1-92DD-B63232657B99}" presName="hierChild3" presStyleCnt="0"/>
      <dgm:spPr/>
    </dgm:pt>
    <dgm:pt modelId="{18DF468B-05FA-450C-8945-1CEB9F3F6F5E}" type="pres">
      <dgm:prSet presAssocID="{9675C757-61F6-40DB-BD47-31DAE8748566}" presName="Name17" presStyleLbl="parChTrans1D3" presStyleIdx="0" presStyleCnt="6"/>
      <dgm:spPr/>
      <dgm:t>
        <a:bodyPr/>
        <a:lstStyle/>
        <a:p>
          <a:endParaRPr lang="en-US"/>
        </a:p>
      </dgm:t>
    </dgm:pt>
    <dgm:pt modelId="{E8ABC569-B5BC-4D89-A23B-ABD5DF370144}" type="pres">
      <dgm:prSet presAssocID="{D4601657-1928-44AB-93EC-3C223DDE1314}" presName="hierRoot3" presStyleCnt="0"/>
      <dgm:spPr/>
    </dgm:pt>
    <dgm:pt modelId="{554A29D5-0B05-47BB-9E07-5B52E416593A}" type="pres">
      <dgm:prSet presAssocID="{D4601657-1928-44AB-93EC-3C223DDE1314}" presName="composite3" presStyleCnt="0"/>
      <dgm:spPr/>
    </dgm:pt>
    <dgm:pt modelId="{2C9D6E0F-79E8-4596-ABB3-812A0287FF64}" type="pres">
      <dgm:prSet presAssocID="{D4601657-1928-44AB-93EC-3C223DDE1314}" presName="background3" presStyleLbl="node3" presStyleIdx="0" presStyleCnt="6"/>
      <dgm:spPr/>
    </dgm:pt>
    <dgm:pt modelId="{0C5B6E93-5E50-4D6A-83E7-248434C752A5}" type="pres">
      <dgm:prSet presAssocID="{D4601657-1928-44AB-93EC-3C223DDE1314}" presName="text3" presStyleLbl="fgAcc3" presStyleIdx="0" presStyleCnt="6" custScaleX="126717" custLinFactNeighborX="2179" custLinFactNeighborY="886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1544BF-8A0B-40D4-A999-50D5C4FA3DB7}" type="pres">
      <dgm:prSet presAssocID="{D4601657-1928-44AB-93EC-3C223DDE1314}" presName="hierChild4" presStyleCnt="0"/>
      <dgm:spPr/>
    </dgm:pt>
    <dgm:pt modelId="{D75112EA-5BC0-45B6-96D6-3847BAB17D08}" type="pres">
      <dgm:prSet presAssocID="{A6785F95-4096-4DFC-B79D-B227124766A2}" presName="Name17" presStyleLbl="parChTrans1D3" presStyleIdx="1" presStyleCnt="6"/>
      <dgm:spPr/>
      <dgm:t>
        <a:bodyPr/>
        <a:lstStyle/>
        <a:p>
          <a:endParaRPr lang="en-US"/>
        </a:p>
      </dgm:t>
    </dgm:pt>
    <dgm:pt modelId="{FDE93135-64F1-4CAD-B3E2-AA2EFE2C4598}" type="pres">
      <dgm:prSet presAssocID="{47A760AF-D585-457B-B5C8-3EACCD104E7F}" presName="hierRoot3" presStyleCnt="0"/>
      <dgm:spPr/>
    </dgm:pt>
    <dgm:pt modelId="{41E0C8E7-0C9E-4E40-A00D-76C63B842BEA}" type="pres">
      <dgm:prSet presAssocID="{47A760AF-D585-457B-B5C8-3EACCD104E7F}" presName="composite3" presStyleCnt="0"/>
      <dgm:spPr/>
    </dgm:pt>
    <dgm:pt modelId="{24BA3481-55C0-4B55-9C07-35B84FF345DD}" type="pres">
      <dgm:prSet presAssocID="{47A760AF-D585-457B-B5C8-3EACCD104E7F}" presName="background3" presStyleLbl="node3" presStyleIdx="1" presStyleCnt="6"/>
      <dgm:spPr/>
    </dgm:pt>
    <dgm:pt modelId="{872074FE-1AA5-4BBE-B184-4139D4B1BBE2}" type="pres">
      <dgm:prSet presAssocID="{47A760AF-D585-457B-B5C8-3EACCD104E7F}" presName="text3" presStyleLbl="fgAcc3" presStyleIdx="1" presStyleCnt="6" custLinFactNeighborX="356" custLinFactNeighborY="886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05F0DB-0B74-4391-9B32-DEED7F1A7B3A}" type="pres">
      <dgm:prSet presAssocID="{47A760AF-D585-457B-B5C8-3EACCD104E7F}" presName="hierChild4" presStyleCnt="0"/>
      <dgm:spPr/>
    </dgm:pt>
    <dgm:pt modelId="{24EA4F04-2030-4C40-A6B2-55D56F8E4F17}" type="pres">
      <dgm:prSet presAssocID="{22F8310F-F442-4C71-9AE9-413A725A417A}" presName="Name10" presStyleLbl="parChTrans1D2" presStyleIdx="1" presStyleCnt="3"/>
      <dgm:spPr/>
      <dgm:t>
        <a:bodyPr/>
        <a:lstStyle/>
        <a:p>
          <a:endParaRPr lang="en-US"/>
        </a:p>
      </dgm:t>
    </dgm:pt>
    <dgm:pt modelId="{542B6E9D-5C51-45BC-87CF-693C358C2493}" type="pres">
      <dgm:prSet presAssocID="{83CC0E46-7252-4495-B8E3-E49559C0798C}" presName="hierRoot2" presStyleCnt="0"/>
      <dgm:spPr/>
    </dgm:pt>
    <dgm:pt modelId="{3ECFA32B-4722-4349-8A76-CF87AE6B5647}" type="pres">
      <dgm:prSet presAssocID="{83CC0E46-7252-4495-B8E3-E49559C0798C}" presName="composite2" presStyleCnt="0"/>
      <dgm:spPr/>
    </dgm:pt>
    <dgm:pt modelId="{046B83FB-2EEE-407A-8DB1-9DDD310D5BED}" type="pres">
      <dgm:prSet presAssocID="{83CC0E46-7252-4495-B8E3-E49559C0798C}" presName="background2" presStyleLbl="node2" presStyleIdx="1" presStyleCnt="3"/>
      <dgm:spPr/>
    </dgm:pt>
    <dgm:pt modelId="{FB2CCF65-C5CD-49F9-9489-31169B2DF989}" type="pres">
      <dgm:prSet presAssocID="{83CC0E46-7252-4495-B8E3-E49559C0798C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35F063-2D95-4246-8151-D01A296A89AA}" type="pres">
      <dgm:prSet presAssocID="{83CC0E46-7252-4495-B8E3-E49559C0798C}" presName="hierChild3" presStyleCnt="0"/>
      <dgm:spPr/>
    </dgm:pt>
    <dgm:pt modelId="{BE5155D7-6F1E-40BD-97AF-B181B9D429BE}" type="pres">
      <dgm:prSet presAssocID="{48CDE26E-A1FC-43F9-8925-77F830063D41}" presName="Name17" presStyleLbl="parChTrans1D3" presStyleIdx="2" presStyleCnt="6"/>
      <dgm:spPr/>
      <dgm:t>
        <a:bodyPr/>
        <a:lstStyle/>
        <a:p>
          <a:endParaRPr lang="en-US"/>
        </a:p>
      </dgm:t>
    </dgm:pt>
    <dgm:pt modelId="{EE2F4D84-4A0A-4F90-A7EF-4FF3FA0114AB}" type="pres">
      <dgm:prSet presAssocID="{D2F79DEC-3E56-4AB5-9C60-E23F03962D73}" presName="hierRoot3" presStyleCnt="0"/>
      <dgm:spPr/>
    </dgm:pt>
    <dgm:pt modelId="{279A7617-1210-4CC1-8C40-19169CA78FB3}" type="pres">
      <dgm:prSet presAssocID="{D2F79DEC-3E56-4AB5-9C60-E23F03962D73}" presName="composite3" presStyleCnt="0"/>
      <dgm:spPr/>
    </dgm:pt>
    <dgm:pt modelId="{0D7B7756-C561-4A90-8D66-2E61B2736F32}" type="pres">
      <dgm:prSet presAssocID="{D2F79DEC-3E56-4AB5-9C60-E23F03962D73}" presName="background3" presStyleLbl="node3" presStyleIdx="2" presStyleCnt="6"/>
      <dgm:spPr/>
    </dgm:pt>
    <dgm:pt modelId="{30C6AF27-B9E0-4198-A94A-C76051FD1C2A}" type="pres">
      <dgm:prSet presAssocID="{D2F79DEC-3E56-4AB5-9C60-E23F03962D73}" presName="text3" presStyleLbl="fgAcc3" presStyleIdx="2" presStyleCnt="6" custLinFactY="62412" custLinFactNeighborX="5223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0EBD34-C7E3-448D-AEDD-7D10CDB1EE44}" type="pres">
      <dgm:prSet presAssocID="{D2F79DEC-3E56-4AB5-9C60-E23F03962D73}" presName="hierChild4" presStyleCnt="0"/>
      <dgm:spPr/>
    </dgm:pt>
    <dgm:pt modelId="{B8F3308B-EAEF-40DB-826B-2C567252D331}" type="pres">
      <dgm:prSet presAssocID="{27F7B9A8-3145-41EA-9D19-B51116A67E8E}" presName="Name17" presStyleLbl="parChTrans1D3" presStyleIdx="3" presStyleCnt="6"/>
      <dgm:spPr/>
      <dgm:t>
        <a:bodyPr/>
        <a:lstStyle/>
        <a:p>
          <a:endParaRPr lang="en-US"/>
        </a:p>
      </dgm:t>
    </dgm:pt>
    <dgm:pt modelId="{B216CA2F-9E97-43D9-B539-4C972E304877}" type="pres">
      <dgm:prSet presAssocID="{13663ACA-52C6-40A4-9D2E-CEB0C24CEC70}" presName="hierRoot3" presStyleCnt="0"/>
      <dgm:spPr/>
    </dgm:pt>
    <dgm:pt modelId="{3A26953B-BF70-4263-B120-7AB0AF50B3A6}" type="pres">
      <dgm:prSet presAssocID="{13663ACA-52C6-40A4-9D2E-CEB0C24CEC70}" presName="composite3" presStyleCnt="0"/>
      <dgm:spPr/>
    </dgm:pt>
    <dgm:pt modelId="{647C9765-9C1B-4CDB-A54F-BDD009382014}" type="pres">
      <dgm:prSet presAssocID="{13663ACA-52C6-40A4-9D2E-CEB0C24CEC70}" presName="background3" presStyleLbl="node3" presStyleIdx="3" presStyleCnt="6"/>
      <dgm:spPr/>
    </dgm:pt>
    <dgm:pt modelId="{843E6202-45C5-475E-AC1A-042440A44D9F}" type="pres">
      <dgm:prSet presAssocID="{13663ACA-52C6-40A4-9D2E-CEB0C24CEC70}" presName="text3" presStyleLbl="fgAcc3" presStyleIdx="3" presStyleCnt="6" custLinFactY="62412" custLinFactNeighborX="1008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A330DB-DA07-4251-9DF2-0058E1DCDD5D}" type="pres">
      <dgm:prSet presAssocID="{13663ACA-52C6-40A4-9D2E-CEB0C24CEC70}" presName="hierChild4" presStyleCnt="0"/>
      <dgm:spPr/>
    </dgm:pt>
    <dgm:pt modelId="{7E861255-7A14-43BE-AD0B-CED72185037C}" type="pres">
      <dgm:prSet presAssocID="{F1A3F1C8-B680-4F67-B55F-E9CD603991E5}" presName="Name10" presStyleLbl="parChTrans1D2" presStyleIdx="2" presStyleCnt="3"/>
      <dgm:spPr/>
      <dgm:t>
        <a:bodyPr/>
        <a:lstStyle/>
        <a:p>
          <a:endParaRPr lang="en-US"/>
        </a:p>
      </dgm:t>
    </dgm:pt>
    <dgm:pt modelId="{91B22FCA-D925-4612-857F-9585F3E6A969}" type="pres">
      <dgm:prSet presAssocID="{824CC88E-8B13-4227-A0A8-E2AFA3639C61}" presName="hierRoot2" presStyleCnt="0"/>
      <dgm:spPr/>
    </dgm:pt>
    <dgm:pt modelId="{23240BC7-F714-40F6-9A29-A9374342E1CC}" type="pres">
      <dgm:prSet presAssocID="{824CC88E-8B13-4227-A0A8-E2AFA3639C61}" presName="composite2" presStyleCnt="0"/>
      <dgm:spPr/>
    </dgm:pt>
    <dgm:pt modelId="{41C26CE8-F4DB-4DE6-AE53-6ADAB9511490}" type="pres">
      <dgm:prSet presAssocID="{824CC88E-8B13-4227-A0A8-E2AFA3639C61}" presName="background2" presStyleLbl="node2" presStyleIdx="2" presStyleCnt="3"/>
      <dgm:spPr/>
    </dgm:pt>
    <dgm:pt modelId="{04EE68D9-C3D5-4199-979A-31A22593A8D5}" type="pres">
      <dgm:prSet presAssocID="{824CC88E-8B13-4227-A0A8-E2AFA3639C61}" presName="text2" presStyleLbl="fgAcc2" presStyleIdx="2" presStyleCnt="3" custScaleX="183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D86203-2137-45FE-8DEA-D90508595787}" type="pres">
      <dgm:prSet presAssocID="{824CC88E-8B13-4227-A0A8-E2AFA3639C61}" presName="hierChild3" presStyleCnt="0"/>
      <dgm:spPr/>
    </dgm:pt>
    <dgm:pt modelId="{9CADF3AD-65FD-4A57-A7BD-F0564CD299C6}" type="pres">
      <dgm:prSet presAssocID="{A58F3CF7-B7FF-4167-9EEB-703D7B06CC65}" presName="Name17" presStyleLbl="parChTrans1D3" presStyleIdx="4" presStyleCnt="6"/>
      <dgm:spPr/>
      <dgm:t>
        <a:bodyPr/>
        <a:lstStyle/>
        <a:p>
          <a:endParaRPr lang="en-US"/>
        </a:p>
      </dgm:t>
    </dgm:pt>
    <dgm:pt modelId="{5E7D3705-A841-4A0A-97B3-D565CD7F2D12}" type="pres">
      <dgm:prSet presAssocID="{C0E15E47-3FE6-4CB6-A9D7-BDBE46191B55}" presName="hierRoot3" presStyleCnt="0"/>
      <dgm:spPr/>
    </dgm:pt>
    <dgm:pt modelId="{E8B2A63C-BB0B-430F-80F8-830FB3200FC0}" type="pres">
      <dgm:prSet presAssocID="{C0E15E47-3FE6-4CB6-A9D7-BDBE46191B55}" presName="composite3" presStyleCnt="0"/>
      <dgm:spPr/>
    </dgm:pt>
    <dgm:pt modelId="{EB72C718-5A6B-4CA5-BC36-453AEABB05F4}" type="pres">
      <dgm:prSet presAssocID="{C0E15E47-3FE6-4CB6-A9D7-BDBE46191B55}" presName="background3" presStyleLbl="node3" presStyleIdx="4" presStyleCnt="6"/>
      <dgm:spPr/>
    </dgm:pt>
    <dgm:pt modelId="{371C1E90-D433-479D-A9B0-FD768A8CF9C8}" type="pres">
      <dgm:prSet presAssocID="{C0E15E47-3FE6-4CB6-A9D7-BDBE46191B55}" presName="text3" presStyleLbl="fgAcc3" presStyleIdx="4" presStyleCnt="6" custLinFactNeighborX="-5111" custLinFactNeighborY="254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A92CD9-3BA8-45A0-ABC6-92168A07FCFA}" type="pres">
      <dgm:prSet presAssocID="{C0E15E47-3FE6-4CB6-A9D7-BDBE46191B55}" presName="hierChild4" presStyleCnt="0"/>
      <dgm:spPr/>
    </dgm:pt>
    <dgm:pt modelId="{377CAEDF-CABD-41BB-AE76-3DB42D82D66F}" type="pres">
      <dgm:prSet presAssocID="{E9F779AB-5D0A-4693-A716-B7A465A01E41}" presName="Name17" presStyleLbl="parChTrans1D3" presStyleIdx="5" presStyleCnt="6"/>
      <dgm:spPr/>
      <dgm:t>
        <a:bodyPr/>
        <a:lstStyle/>
        <a:p>
          <a:endParaRPr lang="en-US"/>
        </a:p>
      </dgm:t>
    </dgm:pt>
    <dgm:pt modelId="{FF06A137-B8CB-4C38-A3D5-67F8B0A725C1}" type="pres">
      <dgm:prSet presAssocID="{B3F7EE9F-590B-4B98-BA58-DBF76FDC3BDB}" presName="hierRoot3" presStyleCnt="0"/>
      <dgm:spPr/>
    </dgm:pt>
    <dgm:pt modelId="{D5C62596-43A4-4A93-9E0D-9D1B3CEBE982}" type="pres">
      <dgm:prSet presAssocID="{B3F7EE9F-590B-4B98-BA58-DBF76FDC3BDB}" presName="composite3" presStyleCnt="0"/>
      <dgm:spPr/>
    </dgm:pt>
    <dgm:pt modelId="{F14867C5-8161-452B-95DD-CD5E89C2B437}" type="pres">
      <dgm:prSet presAssocID="{B3F7EE9F-590B-4B98-BA58-DBF76FDC3BDB}" presName="background3" presStyleLbl="node3" presStyleIdx="5" presStyleCnt="6"/>
      <dgm:spPr/>
    </dgm:pt>
    <dgm:pt modelId="{8ED7EFFF-3E9A-4460-A3DB-077E7D6B1C32}" type="pres">
      <dgm:prSet presAssocID="{B3F7EE9F-590B-4B98-BA58-DBF76FDC3BDB}" presName="text3" presStyleLbl="fgAcc3" presStyleIdx="5" presStyleCnt="6" custLinFactNeighborX="-245" custLinFactNeighborY="254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36BA4F-025F-4E5B-B24B-8C546ADA493F}" type="pres">
      <dgm:prSet presAssocID="{B3F7EE9F-590B-4B98-BA58-DBF76FDC3BDB}" presName="hierChild4" presStyleCnt="0"/>
      <dgm:spPr/>
    </dgm:pt>
  </dgm:ptLst>
  <dgm:cxnLst>
    <dgm:cxn modelId="{AAE8D1B9-7C01-4B44-80B1-3679F366731A}" type="presOf" srcId="{48CDE26E-A1FC-43F9-8925-77F830063D41}" destId="{BE5155D7-6F1E-40BD-97AF-B181B9D429BE}" srcOrd="0" destOrd="0" presId="urn:microsoft.com/office/officeart/2005/8/layout/hierarchy1"/>
    <dgm:cxn modelId="{33D5A962-B6E0-4669-9B0C-AEA139491383}" srcId="{82A51D41-373D-49F0-AA45-324AD13A1F02}" destId="{72BDCDAB-229E-4CA1-92DD-B63232657B99}" srcOrd="0" destOrd="0" parTransId="{51A398FF-F9AA-4203-A47C-273BEA4BE67E}" sibTransId="{C96B38D0-BDBD-445C-A4D5-980BE3F95C75}"/>
    <dgm:cxn modelId="{B833A443-6301-45FE-B863-A32E50441331}" type="presOf" srcId="{72BDCDAB-229E-4CA1-92DD-B63232657B99}" destId="{B452EE3C-EE86-4BAB-A7F2-5170EE5B2205}" srcOrd="0" destOrd="0" presId="urn:microsoft.com/office/officeart/2005/8/layout/hierarchy1"/>
    <dgm:cxn modelId="{AB9A3D8C-AE51-432E-BAF6-DAEB025EED10}" srcId="{82A51D41-373D-49F0-AA45-324AD13A1F02}" destId="{824CC88E-8B13-4227-A0A8-E2AFA3639C61}" srcOrd="2" destOrd="0" parTransId="{F1A3F1C8-B680-4F67-B55F-E9CD603991E5}" sibTransId="{20353D79-3E62-4D0E-A56D-6C649E4106BD}"/>
    <dgm:cxn modelId="{C911E24E-2CA5-4FC6-9130-C7405AD55561}" type="presOf" srcId="{A58F3CF7-B7FF-4167-9EEB-703D7B06CC65}" destId="{9CADF3AD-65FD-4A57-A7BD-F0564CD299C6}" srcOrd="0" destOrd="0" presId="urn:microsoft.com/office/officeart/2005/8/layout/hierarchy1"/>
    <dgm:cxn modelId="{C72B302A-D8C7-403C-A90C-32BF9830508F}" type="presOf" srcId="{D4601657-1928-44AB-93EC-3C223DDE1314}" destId="{0C5B6E93-5E50-4D6A-83E7-248434C752A5}" srcOrd="0" destOrd="0" presId="urn:microsoft.com/office/officeart/2005/8/layout/hierarchy1"/>
    <dgm:cxn modelId="{85F7F998-8515-4166-8100-4B7AA83EA99D}" type="presOf" srcId="{F1A3F1C8-B680-4F67-B55F-E9CD603991E5}" destId="{7E861255-7A14-43BE-AD0B-CED72185037C}" srcOrd="0" destOrd="0" presId="urn:microsoft.com/office/officeart/2005/8/layout/hierarchy1"/>
    <dgm:cxn modelId="{388591A1-2140-4F86-BB2F-5B1D16BAA3F6}" type="presOf" srcId="{13663ACA-52C6-40A4-9D2E-CEB0C24CEC70}" destId="{843E6202-45C5-475E-AC1A-042440A44D9F}" srcOrd="0" destOrd="0" presId="urn:microsoft.com/office/officeart/2005/8/layout/hierarchy1"/>
    <dgm:cxn modelId="{9F74E259-E7AE-41BB-B2BC-5822F65D7916}" type="presOf" srcId="{D2F79DEC-3E56-4AB5-9C60-E23F03962D73}" destId="{30C6AF27-B9E0-4198-A94A-C76051FD1C2A}" srcOrd="0" destOrd="0" presId="urn:microsoft.com/office/officeart/2005/8/layout/hierarchy1"/>
    <dgm:cxn modelId="{D1974E43-B4ED-4904-93EA-806DE38F75F9}" type="presOf" srcId="{56F303A0-FA6D-460C-BE9D-924323004FAF}" destId="{BD38F4D6-6813-4EA2-8160-97406E53A660}" srcOrd="0" destOrd="0" presId="urn:microsoft.com/office/officeart/2005/8/layout/hierarchy1"/>
    <dgm:cxn modelId="{A073455A-CCEE-41ED-96E3-A7583F31EC43}" type="presOf" srcId="{C0E15E47-3FE6-4CB6-A9D7-BDBE46191B55}" destId="{371C1E90-D433-479D-A9B0-FD768A8CF9C8}" srcOrd="0" destOrd="0" presId="urn:microsoft.com/office/officeart/2005/8/layout/hierarchy1"/>
    <dgm:cxn modelId="{4C6A45D8-2F03-47D0-98B9-2EC12294297F}" srcId="{82A51D41-373D-49F0-AA45-324AD13A1F02}" destId="{83CC0E46-7252-4495-B8E3-E49559C0798C}" srcOrd="1" destOrd="0" parTransId="{22F8310F-F442-4C71-9AE9-413A725A417A}" sibTransId="{1DD25E06-44AC-4ABF-A5AE-96C2B7F15E1D}"/>
    <dgm:cxn modelId="{34CA41E3-5F72-40B8-B926-D9ABA0E02F56}" type="presOf" srcId="{47A760AF-D585-457B-B5C8-3EACCD104E7F}" destId="{872074FE-1AA5-4BBE-B184-4139D4B1BBE2}" srcOrd="0" destOrd="0" presId="urn:microsoft.com/office/officeart/2005/8/layout/hierarchy1"/>
    <dgm:cxn modelId="{389A79B1-3CC5-46A6-9C19-111A00C05546}" type="presOf" srcId="{9675C757-61F6-40DB-BD47-31DAE8748566}" destId="{18DF468B-05FA-450C-8945-1CEB9F3F6F5E}" srcOrd="0" destOrd="0" presId="urn:microsoft.com/office/officeart/2005/8/layout/hierarchy1"/>
    <dgm:cxn modelId="{395B75E3-1A89-4103-B346-D3C0AE317098}" type="presOf" srcId="{22F8310F-F442-4C71-9AE9-413A725A417A}" destId="{24EA4F04-2030-4C40-A6B2-55D56F8E4F17}" srcOrd="0" destOrd="0" presId="urn:microsoft.com/office/officeart/2005/8/layout/hierarchy1"/>
    <dgm:cxn modelId="{9FD93CE4-54B9-4915-9128-45FCAD814481}" type="presOf" srcId="{83CC0E46-7252-4495-B8E3-E49559C0798C}" destId="{FB2CCF65-C5CD-49F9-9489-31169B2DF989}" srcOrd="0" destOrd="0" presId="urn:microsoft.com/office/officeart/2005/8/layout/hierarchy1"/>
    <dgm:cxn modelId="{60AE19E5-02FB-4697-BF93-34415BEB2B52}" type="presOf" srcId="{A6785F95-4096-4DFC-B79D-B227124766A2}" destId="{D75112EA-5BC0-45B6-96D6-3847BAB17D08}" srcOrd="0" destOrd="0" presId="urn:microsoft.com/office/officeart/2005/8/layout/hierarchy1"/>
    <dgm:cxn modelId="{AFC9C06B-78FF-46A5-AD5E-4A1DA896CEF7}" srcId="{83CC0E46-7252-4495-B8E3-E49559C0798C}" destId="{D2F79DEC-3E56-4AB5-9C60-E23F03962D73}" srcOrd="0" destOrd="0" parTransId="{48CDE26E-A1FC-43F9-8925-77F830063D41}" sibTransId="{F88FED83-301E-4D6A-B444-C99F09FB40D1}"/>
    <dgm:cxn modelId="{365E581F-1E8F-4D8C-9EE7-45253EFD44CF}" type="presOf" srcId="{824CC88E-8B13-4227-A0A8-E2AFA3639C61}" destId="{04EE68D9-C3D5-4199-979A-31A22593A8D5}" srcOrd="0" destOrd="0" presId="urn:microsoft.com/office/officeart/2005/8/layout/hierarchy1"/>
    <dgm:cxn modelId="{03159350-641A-475E-99BD-CF49448DA6E3}" srcId="{72BDCDAB-229E-4CA1-92DD-B63232657B99}" destId="{47A760AF-D585-457B-B5C8-3EACCD104E7F}" srcOrd="1" destOrd="0" parTransId="{A6785F95-4096-4DFC-B79D-B227124766A2}" sibTransId="{A49708EA-9D37-4259-815D-5E238424BD5E}"/>
    <dgm:cxn modelId="{3E7CB92B-8500-4531-979B-E2516E8801C0}" srcId="{83CC0E46-7252-4495-B8E3-E49559C0798C}" destId="{13663ACA-52C6-40A4-9D2E-CEB0C24CEC70}" srcOrd="1" destOrd="0" parTransId="{27F7B9A8-3145-41EA-9D19-B51116A67E8E}" sibTransId="{2176F918-BB72-48D7-94CB-9E87FAE853ED}"/>
    <dgm:cxn modelId="{AE9F2661-636C-4F84-B0BC-B1607201C8D9}" srcId="{56F303A0-FA6D-460C-BE9D-924323004FAF}" destId="{82A51D41-373D-49F0-AA45-324AD13A1F02}" srcOrd="0" destOrd="0" parTransId="{F74602B5-55B7-4CFE-9D4F-F663C393D13E}" sibTransId="{3D0F5D81-5B6D-4874-AE89-68D27290C290}"/>
    <dgm:cxn modelId="{0B62A72D-BD40-423A-83EA-6A93B43E5AC2}" srcId="{824CC88E-8B13-4227-A0A8-E2AFA3639C61}" destId="{B3F7EE9F-590B-4B98-BA58-DBF76FDC3BDB}" srcOrd="1" destOrd="0" parTransId="{E9F779AB-5D0A-4693-A716-B7A465A01E41}" sibTransId="{BC5BC8AA-5B9C-47CC-A7C9-ED2183C4EA5F}"/>
    <dgm:cxn modelId="{75EBC765-B75B-47DA-AC87-861AC0492541}" type="presOf" srcId="{51A398FF-F9AA-4203-A47C-273BEA4BE67E}" destId="{62E7DE13-35DE-46C4-B984-634F513650FB}" srcOrd="0" destOrd="0" presId="urn:microsoft.com/office/officeart/2005/8/layout/hierarchy1"/>
    <dgm:cxn modelId="{19D14817-6720-4E81-B107-EBFBD260A83E}" type="presOf" srcId="{27F7B9A8-3145-41EA-9D19-B51116A67E8E}" destId="{B8F3308B-EAEF-40DB-826B-2C567252D331}" srcOrd="0" destOrd="0" presId="urn:microsoft.com/office/officeart/2005/8/layout/hierarchy1"/>
    <dgm:cxn modelId="{253A9687-80F5-4829-A8F7-68B8581B905C}" type="presOf" srcId="{E9F779AB-5D0A-4693-A716-B7A465A01E41}" destId="{377CAEDF-CABD-41BB-AE76-3DB42D82D66F}" srcOrd="0" destOrd="0" presId="urn:microsoft.com/office/officeart/2005/8/layout/hierarchy1"/>
    <dgm:cxn modelId="{967F5174-2078-4B70-9059-A2EFA682371E}" type="presOf" srcId="{B3F7EE9F-590B-4B98-BA58-DBF76FDC3BDB}" destId="{8ED7EFFF-3E9A-4460-A3DB-077E7D6B1C32}" srcOrd="0" destOrd="0" presId="urn:microsoft.com/office/officeart/2005/8/layout/hierarchy1"/>
    <dgm:cxn modelId="{773FBF3A-8A75-463E-B230-120ED8386683}" type="presOf" srcId="{82A51D41-373D-49F0-AA45-324AD13A1F02}" destId="{766096E6-D13B-488C-821B-6B71080695B5}" srcOrd="0" destOrd="0" presId="urn:microsoft.com/office/officeart/2005/8/layout/hierarchy1"/>
    <dgm:cxn modelId="{05CBC845-6D13-4C5C-91AD-4CB52EC856FB}" srcId="{72BDCDAB-229E-4CA1-92DD-B63232657B99}" destId="{D4601657-1928-44AB-93EC-3C223DDE1314}" srcOrd="0" destOrd="0" parTransId="{9675C757-61F6-40DB-BD47-31DAE8748566}" sibTransId="{4F8C8EDC-5CDC-48A3-8678-21C8DA654F5A}"/>
    <dgm:cxn modelId="{C3E43E29-046B-41E9-AB11-1E194D441F55}" srcId="{824CC88E-8B13-4227-A0A8-E2AFA3639C61}" destId="{C0E15E47-3FE6-4CB6-A9D7-BDBE46191B55}" srcOrd="0" destOrd="0" parTransId="{A58F3CF7-B7FF-4167-9EEB-703D7B06CC65}" sibTransId="{F3D9DEC3-4096-4006-A0FE-3DF7369633B7}"/>
    <dgm:cxn modelId="{E39F500E-E812-4B90-932A-1C727AE18737}" type="presParOf" srcId="{BD38F4D6-6813-4EA2-8160-97406E53A660}" destId="{EAC17CED-4488-4E2C-AC46-A70FC7782735}" srcOrd="0" destOrd="0" presId="urn:microsoft.com/office/officeart/2005/8/layout/hierarchy1"/>
    <dgm:cxn modelId="{ED937252-10D0-4EE4-AFFB-813895F83AE6}" type="presParOf" srcId="{EAC17CED-4488-4E2C-AC46-A70FC7782735}" destId="{12B6FCC5-8C2C-4321-8CB6-400287AE0259}" srcOrd="0" destOrd="0" presId="urn:microsoft.com/office/officeart/2005/8/layout/hierarchy1"/>
    <dgm:cxn modelId="{25490D82-D5FF-4F1F-8779-20D4D1FAA593}" type="presParOf" srcId="{12B6FCC5-8C2C-4321-8CB6-400287AE0259}" destId="{33B8034E-B647-4577-BE93-1BB8717DBFE9}" srcOrd="0" destOrd="0" presId="urn:microsoft.com/office/officeart/2005/8/layout/hierarchy1"/>
    <dgm:cxn modelId="{C1BFA01E-1230-459C-A466-FF7F5EBF4185}" type="presParOf" srcId="{12B6FCC5-8C2C-4321-8CB6-400287AE0259}" destId="{766096E6-D13B-488C-821B-6B71080695B5}" srcOrd="1" destOrd="0" presId="urn:microsoft.com/office/officeart/2005/8/layout/hierarchy1"/>
    <dgm:cxn modelId="{168C139E-6062-4B33-8011-FF491A9D8BF6}" type="presParOf" srcId="{EAC17CED-4488-4E2C-AC46-A70FC7782735}" destId="{86F6A269-3F85-4C72-A9A7-2DCE5AEAF3D9}" srcOrd="1" destOrd="0" presId="urn:microsoft.com/office/officeart/2005/8/layout/hierarchy1"/>
    <dgm:cxn modelId="{8E250FE5-F331-46DD-952A-05672E63AE76}" type="presParOf" srcId="{86F6A269-3F85-4C72-A9A7-2DCE5AEAF3D9}" destId="{62E7DE13-35DE-46C4-B984-634F513650FB}" srcOrd="0" destOrd="0" presId="urn:microsoft.com/office/officeart/2005/8/layout/hierarchy1"/>
    <dgm:cxn modelId="{A71A9551-3F1D-4C30-A51F-71AB755AE097}" type="presParOf" srcId="{86F6A269-3F85-4C72-A9A7-2DCE5AEAF3D9}" destId="{AB4AFD60-6AE4-4C82-847F-BFD190638CE3}" srcOrd="1" destOrd="0" presId="urn:microsoft.com/office/officeart/2005/8/layout/hierarchy1"/>
    <dgm:cxn modelId="{B5B54079-7E3C-4884-A8B3-E3AB27613216}" type="presParOf" srcId="{AB4AFD60-6AE4-4C82-847F-BFD190638CE3}" destId="{4F152C8E-1534-476D-A3C2-656910C7F507}" srcOrd="0" destOrd="0" presId="urn:microsoft.com/office/officeart/2005/8/layout/hierarchy1"/>
    <dgm:cxn modelId="{B9B33C32-F6F6-4239-A95B-674C4D303312}" type="presParOf" srcId="{4F152C8E-1534-476D-A3C2-656910C7F507}" destId="{FCE434F2-F93D-4FA7-A7CE-72B849BD24A7}" srcOrd="0" destOrd="0" presId="urn:microsoft.com/office/officeart/2005/8/layout/hierarchy1"/>
    <dgm:cxn modelId="{F6364B2E-558D-413E-A8B7-5CBE72D0CC15}" type="presParOf" srcId="{4F152C8E-1534-476D-A3C2-656910C7F507}" destId="{B452EE3C-EE86-4BAB-A7F2-5170EE5B2205}" srcOrd="1" destOrd="0" presId="urn:microsoft.com/office/officeart/2005/8/layout/hierarchy1"/>
    <dgm:cxn modelId="{5796BF43-E584-426D-952B-04F73B7AF06B}" type="presParOf" srcId="{AB4AFD60-6AE4-4C82-847F-BFD190638CE3}" destId="{8A444242-4CCA-45E5-8A56-5E3A365F017A}" srcOrd="1" destOrd="0" presId="urn:microsoft.com/office/officeart/2005/8/layout/hierarchy1"/>
    <dgm:cxn modelId="{D27E0146-DE6F-4C34-A375-816360337D56}" type="presParOf" srcId="{8A444242-4CCA-45E5-8A56-5E3A365F017A}" destId="{18DF468B-05FA-450C-8945-1CEB9F3F6F5E}" srcOrd="0" destOrd="0" presId="urn:microsoft.com/office/officeart/2005/8/layout/hierarchy1"/>
    <dgm:cxn modelId="{33E63E94-684E-4196-BCBD-3975DEB51AF1}" type="presParOf" srcId="{8A444242-4CCA-45E5-8A56-5E3A365F017A}" destId="{E8ABC569-B5BC-4D89-A23B-ABD5DF370144}" srcOrd="1" destOrd="0" presId="urn:microsoft.com/office/officeart/2005/8/layout/hierarchy1"/>
    <dgm:cxn modelId="{21B59178-C180-49DA-BCC2-57728E2965BC}" type="presParOf" srcId="{E8ABC569-B5BC-4D89-A23B-ABD5DF370144}" destId="{554A29D5-0B05-47BB-9E07-5B52E416593A}" srcOrd="0" destOrd="0" presId="urn:microsoft.com/office/officeart/2005/8/layout/hierarchy1"/>
    <dgm:cxn modelId="{85235385-23A0-4D87-8B90-AC78F81DF24B}" type="presParOf" srcId="{554A29D5-0B05-47BB-9E07-5B52E416593A}" destId="{2C9D6E0F-79E8-4596-ABB3-812A0287FF64}" srcOrd="0" destOrd="0" presId="urn:microsoft.com/office/officeart/2005/8/layout/hierarchy1"/>
    <dgm:cxn modelId="{56F5D360-3A75-42A1-B986-3633CA954DCF}" type="presParOf" srcId="{554A29D5-0B05-47BB-9E07-5B52E416593A}" destId="{0C5B6E93-5E50-4D6A-83E7-248434C752A5}" srcOrd="1" destOrd="0" presId="urn:microsoft.com/office/officeart/2005/8/layout/hierarchy1"/>
    <dgm:cxn modelId="{4AD7BE9C-12A3-4FF8-8ABD-1C9DC41C8617}" type="presParOf" srcId="{E8ABC569-B5BC-4D89-A23B-ABD5DF370144}" destId="{801544BF-8A0B-40D4-A999-50D5C4FA3DB7}" srcOrd="1" destOrd="0" presId="urn:microsoft.com/office/officeart/2005/8/layout/hierarchy1"/>
    <dgm:cxn modelId="{6D310511-A4C6-4177-A879-18B5728BEF16}" type="presParOf" srcId="{8A444242-4CCA-45E5-8A56-5E3A365F017A}" destId="{D75112EA-5BC0-45B6-96D6-3847BAB17D08}" srcOrd="2" destOrd="0" presId="urn:microsoft.com/office/officeart/2005/8/layout/hierarchy1"/>
    <dgm:cxn modelId="{A6B01777-7C66-401B-B30F-041761AF8B9E}" type="presParOf" srcId="{8A444242-4CCA-45E5-8A56-5E3A365F017A}" destId="{FDE93135-64F1-4CAD-B3E2-AA2EFE2C4598}" srcOrd="3" destOrd="0" presId="urn:microsoft.com/office/officeart/2005/8/layout/hierarchy1"/>
    <dgm:cxn modelId="{DFE26B55-AD6C-446A-A986-903C5B2F0119}" type="presParOf" srcId="{FDE93135-64F1-4CAD-B3E2-AA2EFE2C4598}" destId="{41E0C8E7-0C9E-4E40-A00D-76C63B842BEA}" srcOrd="0" destOrd="0" presId="urn:microsoft.com/office/officeart/2005/8/layout/hierarchy1"/>
    <dgm:cxn modelId="{5AFF5EF0-26A4-4B75-8BA6-306F86B60F73}" type="presParOf" srcId="{41E0C8E7-0C9E-4E40-A00D-76C63B842BEA}" destId="{24BA3481-55C0-4B55-9C07-35B84FF345DD}" srcOrd="0" destOrd="0" presId="urn:microsoft.com/office/officeart/2005/8/layout/hierarchy1"/>
    <dgm:cxn modelId="{7A4FB291-CAA6-42C6-880D-8FC06C7FD1F7}" type="presParOf" srcId="{41E0C8E7-0C9E-4E40-A00D-76C63B842BEA}" destId="{872074FE-1AA5-4BBE-B184-4139D4B1BBE2}" srcOrd="1" destOrd="0" presId="urn:microsoft.com/office/officeart/2005/8/layout/hierarchy1"/>
    <dgm:cxn modelId="{20FBC8E4-C77C-45A9-ACE1-D0ECBBE4B0A1}" type="presParOf" srcId="{FDE93135-64F1-4CAD-B3E2-AA2EFE2C4598}" destId="{4305F0DB-0B74-4391-9B32-DEED7F1A7B3A}" srcOrd="1" destOrd="0" presId="urn:microsoft.com/office/officeart/2005/8/layout/hierarchy1"/>
    <dgm:cxn modelId="{48FFB279-6755-488B-B954-217C8BA4AA9B}" type="presParOf" srcId="{86F6A269-3F85-4C72-A9A7-2DCE5AEAF3D9}" destId="{24EA4F04-2030-4C40-A6B2-55D56F8E4F17}" srcOrd="2" destOrd="0" presId="urn:microsoft.com/office/officeart/2005/8/layout/hierarchy1"/>
    <dgm:cxn modelId="{896A6DE4-E013-416B-B2FE-44A6CD2B51FF}" type="presParOf" srcId="{86F6A269-3F85-4C72-A9A7-2DCE5AEAF3D9}" destId="{542B6E9D-5C51-45BC-87CF-693C358C2493}" srcOrd="3" destOrd="0" presId="urn:microsoft.com/office/officeart/2005/8/layout/hierarchy1"/>
    <dgm:cxn modelId="{9DDB9CFE-D069-4EA3-85B9-9F224EE36B49}" type="presParOf" srcId="{542B6E9D-5C51-45BC-87CF-693C358C2493}" destId="{3ECFA32B-4722-4349-8A76-CF87AE6B5647}" srcOrd="0" destOrd="0" presId="urn:microsoft.com/office/officeart/2005/8/layout/hierarchy1"/>
    <dgm:cxn modelId="{425AADF9-FA7F-4FF4-AD9F-A97E52D4D0BB}" type="presParOf" srcId="{3ECFA32B-4722-4349-8A76-CF87AE6B5647}" destId="{046B83FB-2EEE-407A-8DB1-9DDD310D5BED}" srcOrd="0" destOrd="0" presId="urn:microsoft.com/office/officeart/2005/8/layout/hierarchy1"/>
    <dgm:cxn modelId="{79F709AB-3FC7-4412-9461-88C124C25872}" type="presParOf" srcId="{3ECFA32B-4722-4349-8A76-CF87AE6B5647}" destId="{FB2CCF65-C5CD-49F9-9489-31169B2DF989}" srcOrd="1" destOrd="0" presId="urn:microsoft.com/office/officeart/2005/8/layout/hierarchy1"/>
    <dgm:cxn modelId="{07B9B659-966E-4085-8798-BFCA72F27AEE}" type="presParOf" srcId="{542B6E9D-5C51-45BC-87CF-693C358C2493}" destId="{9035F063-2D95-4246-8151-D01A296A89AA}" srcOrd="1" destOrd="0" presId="urn:microsoft.com/office/officeart/2005/8/layout/hierarchy1"/>
    <dgm:cxn modelId="{2EEA2E91-F725-4C94-B29E-4E79B66F2C01}" type="presParOf" srcId="{9035F063-2D95-4246-8151-D01A296A89AA}" destId="{BE5155D7-6F1E-40BD-97AF-B181B9D429BE}" srcOrd="0" destOrd="0" presId="urn:microsoft.com/office/officeart/2005/8/layout/hierarchy1"/>
    <dgm:cxn modelId="{0E8A1A35-A685-41C4-8344-0C0D3B0B135A}" type="presParOf" srcId="{9035F063-2D95-4246-8151-D01A296A89AA}" destId="{EE2F4D84-4A0A-4F90-A7EF-4FF3FA0114AB}" srcOrd="1" destOrd="0" presId="urn:microsoft.com/office/officeart/2005/8/layout/hierarchy1"/>
    <dgm:cxn modelId="{2F24BB1D-AE26-4108-9079-125603DE83E6}" type="presParOf" srcId="{EE2F4D84-4A0A-4F90-A7EF-4FF3FA0114AB}" destId="{279A7617-1210-4CC1-8C40-19169CA78FB3}" srcOrd="0" destOrd="0" presId="urn:microsoft.com/office/officeart/2005/8/layout/hierarchy1"/>
    <dgm:cxn modelId="{B8F402F1-9AF1-496C-8AF3-71FAB84F82EF}" type="presParOf" srcId="{279A7617-1210-4CC1-8C40-19169CA78FB3}" destId="{0D7B7756-C561-4A90-8D66-2E61B2736F32}" srcOrd="0" destOrd="0" presId="urn:microsoft.com/office/officeart/2005/8/layout/hierarchy1"/>
    <dgm:cxn modelId="{4707047B-F84C-464B-87F9-735892F040E3}" type="presParOf" srcId="{279A7617-1210-4CC1-8C40-19169CA78FB3}" destId="{30C6AF27-B9E0-4198-A94A-C76051FD1C2A}" srcOrd="1" destOrd="0" presId="urn:microsoft.com/office/officeart/2005/8/layout/hierarchy1"/>
    <dgm:cxn modelId="{298FD413-C519-4CBE-8B05-C134C910F22F}" type="presParOf" srcId="{EE2F4D84-4A0A-4F90-A7EF-4FF3FA0114AB}" destId="{6F0EBD34-C7E3-448D-AEDD-7D10CDB1EE44}" srcOrd="1" destOrd="0" presId="urn:microsoft.com/office/officeart/2005/8/layout/hierarchy1"/>
    <dgm:cxn modelId="{4E7B8765-68D2-4611-8498-8E307628BDCD}" type="presParOf" srcId="{9035F063-2D95-4246-8151-D01A296A89AA}" destId="{B8F3308B-EAEF-40DB-826B-2C567252D331}" srcOrd="2" destOrd="0" presId="urn:microsoft.com/office/officeart/2005/8/layout/hierarchy1"/>
    <dgm:cxn modelId="{6E5F2CB9-B3D1-4C8D-A6CB-4D84C92A55A4}" type="presParOf" srcId="{9035F063-2D95-4246-8151-D01A296A89AA}" destId="{B216CA2F-9E97-43D9-B539-4C972E304877}" srcOrd="3" destOrd="0" presId="urn:microsoft.com/office/officeart/2005/8/layout/hierarchy1"/>
    <dgm:cxn modelId="{49EC0DF3-68CE-43E3-9833-A4B056D9DBC6}" type="presParOf" srcId="{B216CA2F-9E97-43D9-B539-4C972E304877}" destId="{3A26953B-BF70-4263-B120-7AB0AF50B3A6}" srcOrd="0" destOrd="0" presId="urn:microsoft.com/office/officeart/2005/8/layout/hierarchy1"/>
    <dgm:cxn modelId="{6519035B-92DF-499A-8677-4ACC6B38FC93}" type="presParOf" srcId="{3A26953B-BF70-4263-B120-7AB0AF50B3A6}" destId="{647C9765-9C1B-4CDB-A54F-BDD009382014}" srcOrd="0" destOrd="0" presId="urn:microsoft.com/office/officeart/2005/8/layout/hierarchy1"/>
    <dgm:cxn modelId="{1C8F1B83-919D-4441-9CD6-2BA7CC1CBA75}" type="presParOf" srcId="{3A26953B-BF70-4263-B120-7AB0AF50B3A6}" destId="{843E6202-45C5-475E-AC1A-042440A44D9F}" srcOrd="1" destOrd="0" presId="urn:microsoft.com/office/officeart/2005/8/layout/hierarchy1"/>
    <dgm:cxn modelId="{EEE68A58-5E9C-4594-8E44-BAE94272745F}" type="presParOf" srcId="{B216CA2F-9E97-43D9-B539-4C972E304877}" destId="{61A330DB-DA07-4251-9DF2-0058E1DCDD5D}" srcOrd="1" destOrd="0" presId="urn:microsoft.com/office/officeart/2005/8/layout/hierarchy1"/>
    <dgm:cxn modelId="{3993C4F4-9934-40DF-B940-15EF6CBFAD73}" type="presParOf" srcId="{86F6A269-3F85-4C72-A9A7-2DCE5AEAF3D9}" destId="{7E861255-7A14-43BE-AD0B-CED72185037C}" srcOrd="4" destOrd="0" presId="urn:microsoft.com/office/officeart/2005/8/layout/hierarchy1"/>
    <dgm:cxn modelId="{CFBE2CC3-956E-47E2-8029-6B003BC7256A}" type="presParOf" srcId="{86F6A269-3F85-4C72-A9A7-2DCE5AEAF3D9}" destId="{91B22FCA-D925-4612-857F-9585F3E6A969}" srcOrd="5" destOrd="0" presId="urn:microsoft.com/office/officeart/2005/8/layout/hierarchy1"/>
    <dgm:cxn modelId="{74158F55-7938-49B2-8841-06D4A876074D}" type="presParOf" srcId="{91B22FCA-D925-4612-857F-9585F3E6A969}" destId="{23240BC7-F714-40F6-9A29-A9374342E1CC}" srcOrd="0" destOrd="0" presId="urn:microsoft.com/office/officeart/2005/8/layout/hierarchy1"/>
    <dgm:cxn modelId="{E4086E1D-5E9D-4A00-8C40-8756519D5362}" type="presParOf" srcId="{23240BC7-F714-40F6-9A29-A9374342E1CC}" destId="{41C26CE8-F4DB-4DE6-AE53-6ADAB9511490}" srcOrd="0" destOrd="0" presId="urn:microsoft.com/office/officeart/2005/8/layout/hierarchy1"/>
    <dgm:cxn modelId="{1F418E85-63B8-47AE-8F75-0FCBE7BFB2FE}" type="presParOf" srcId="{23240BC7-F714-40F6-9A29-A9374342E1CC}" destId="{04EE68D9-C3D5-4199-979A-31A22593A8D5}" srcOrd="1" destOrd="0" presId="urn:microsoft.com/office/officeart/2005/8/layout/hierarchy1"/>
    <dgm:cxn modelId="{E9D17928-E2E3-41D0-9051-29CC13959EAF}" type="presParOf" srcId="{91B22FCA-D925-4612-857F-9585F3E6A969}" destId="{08D86203-2137-45FE-8DEA-D90508595787}" srcOrd="1" destOrd="0" presId="urn:microsoft.com/office/officeart/2005/8/layout/hierarchy1"/>
    <dgm:cxn modelId="{A2FE6F5A-16D1-4772-9E04-E3ADC2B245C7}" type="presParOf" srcId="{08D86203-2137-45FE-8DEA-D90508595787}" destId="{9CADF3AD-65FD-4A57-A7BD-F0564CD299C6}" srcOrd="0" destOrd="0" presId="urn:microsoft.com/office/officeart/2005/8/layout/hierarchy1"/>
    <dgm:cxn modelId="{0F0DCC2C-B6CF-45B4-BE2E-C01E74DC8B7D}" type="presParOf" srcId="{08D86203-2137-45FE-8DEA-D90508595787}" destId="{5E7D3705-A841-4A0A-97B3-D565CD7F2D12}" srcOrd="1" destOrd="0" presId="urn:microsoft.com/office/officeart/2005/8/layout/hierarchy1"/>
    <dgm:cxn modelId="{DA1FBEF0-C90A-471F-8C1C-9C7F468CBFA7}" type="presParOf" srcId="{5E7D3705-A841-4A0A-97B3-D565CD7F2D12}" destId="{E8B2A63C-BB0B-430F-80F8-830FB3200FC0}" srcOrd="0" destOrd="0" presId="urn:microsoft.com/office/officeart/2005/8/layout/hierarchy1"/>
    <dgm:cxn modelId="{B63D0EC9-9F4C-4D60-BD49-37A34DF52981}" type="presParOf" srcId="{E8B2A63C-BB0B-430F-80F8-830FB3200FC0}" destId="{EB72C718-5A6B-4CA5-BC36-453AEABB05F4}" srcOrd="0" destOrd="0" presId="urn:microsoft.com/office/officeart/2005/8/layout/hierarchy1"/>
    <dgm:cxn modelId="{AF349E80-36C2-4928-A110-0FF562A8E81D}" type="presParOf" srcId="{E8B2A63C-BB0B-430F-80F8-830FB3200FC0}" destId="{371C1E90-D433-479D-A9B0-FD768A8CF9C8}" srcOrd="1" destOrd="0" presId="urn:microsoft.com/office/officeart/2005/8/layout/hierarchy1"/>
    <dgm:cxn modelId="{ED024C44-19F0-4B36-A6C5-0570F8342D2A}" type="presParOf" srcId="{5E7D3705-A841-4A0A-97B3-D565CD7F2D12}" destId="{6FA92CD9-3BA8-45A0-ABC6-92168A07FCFA}" srcOrd="1" destOrd="0" presId="urn:microsoft.com/office/officeart/2005/8/layout/hierarchy1"/>
    <dgm:cxn modelId="{BFBABEC2-C05F-49B2-B428-455415C974E3}" type="presParOf" srcId="{08D86203-2137-45FE-8DEA-D90508595787}" destId="{377CAEDF-CABD-41BB-AE76-3DB42D82D66F}" srcOrd="2" destOrd="0" presId="urn:microsoft.com/office/officeart/2005/8/layout/hierarchy1"/>
    <dgm:cxn modelId="{B9914340-AE73-46EF-AB4A-29A322D49A6A}" type="presParOf" srcId="{08D86203-2137-45FE-8DEA-D90508595787}" destId="{FF06A137-B8CB-4C38-A3D5-67F8B0A725C1}" srcOrd="3" destOrd="0" presId="urn:microsoft.com/office/officeart/2005/8/layout/hierarchy1"/>
    <dgm:cxn modelId="{8E000742-3E81-43B1-8D1A-CE68D0977A80}" type="presParOf" srcId="{FF06A137-B8CB-4C38-A3D5-67F8B0A725C1}" destId="{D5C62596-43A4-4A93-9E0D-9D1B3CEBE982}" srcOrd="0" destOrd="0" presId="urn:microsoft.com/office/officeart/2005/8/layout/hierarchy1"/>
    <dgm:cxn modelId="{43838ED7-A271-4E31-9B32-2288D6A11E78}" type="presParOf" srcId="{D5C62596-43A4-4A93-9E0D-9D1B3CEBE982}" destId="{F14867C5-8161-452B-95DD-CD5E89C2B437}" srcOrd="0" destOrd="0" presId="urn:microsoft.com/office/officeart/2005/8/layout/hierarchy1"/>
    <dgm:cxn modelId="{C764E616-9215-427B-BE81-CB646D4C83F2}" type="presParOf" srcId="{D5C62596-43A4-4A93-9E0D-9D1B3CEBE982}" destId="{8ED7EFFF-3E9A-4460-A3DB-077E7D6B1C32}" srcOrd="1" destOrd="0" presId="urn:microsoft.com/office/officeart/2005/8/layout/hierarchy1"/>
    <dgm:cxn modelId="{34084640-3F54-4459-8F9F-C99FB81E7DD8}" type="presParOf" srcId="{FF06A137-B8CB-4C38-A3D5-67F8B0A725C1}" destId="{5036BA4F-025F-4E5B-B24B-8C546ADA493F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F13F7-D115-4C26-8028-B029D020C640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77874-5052-4CCD-A75A-65E82904E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55300" name="3 Marcador de número de diapositiva"/>
          <p:cNvSpPr txBox="1">
            <a:spLocks noGrp="1"/>
          </p:cNvSpPr>
          <p:nvPr/>
        </p:nvSpPr>
        <p:spPr bwMode="auto">
          <a:xfrm>
            <a:off x="3884613" y="8685446"/>
            <a:ext cx="2971800" cy="45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224064-1F00-4CE7-AADE-0020CEA80645}" type="slidenum">
              <a:rPr lang="es-UY" sz="1200"/>
              <a:pPr algn="r"/>
              <a:t>7</a:t>
            </a:fld>
            <a:endParaRPr lang="es-UY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57348" name="3 Marcador de número de diapositiva"/>
          <p:cNvSpPr txBox="1">
            <a:spLocks noGrp="1"/>
          </p:cNvSpPr>
          <p:nvPr/>
        </p:nvSpPr>
        <p:spPr bwMode="auto">
          <a:xfrm>
            <a:off x="3884613" y="8685446"/>
            <a:ext cx="2971800" cy="45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620D24-32CC-4A62-8537-31970CF7A9EE}" type="slidenum">
              <a:rPr lang="es-UY" sz="1200"/>
              <a:pPr algn="r"/>
              <a:t>8</a:t>
            </a:fld>
            <a:endParaRPr lang="es-UY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smtClean="0"/>
          </a:p>
        </p:txBody>
      </p:sp>
      <p:sp>
        <p:nvSpPr>
          <p:cNvPr id="83972" name="3 Marcador de número de diapositiva"/>
          <p:cNvSpPr txBox="1">
            <a:spLocks noGrp="1"/>
          </p:cNvSpPr>
          <p:nvPr/>
        </p:nvSpPr>
        <p:spPr bwMode="auto">
          <a:xfrm>
            <a:off x="3884613" y="8685446"/>
            <a:ext cx="2971800" cy="45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9F834C-DEC6-4736-978B-E69AA1B946DB}" type="slidenum">
              <a:rPr lang="es-UY" sz="1200"/>
              <a:pPr algn="r"/>
              <a:t>9</a:t>
            </a:fld>
            <a:endParaRPr lang="es-UY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FC36D5-39EB-4E1E-A953-15EC61789B7B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E3F8A9-4395-40C0-A837-ABBD30F8CE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FAKTOR-FAKTOR </a:t>
            </a:r>
            <a:r>
              <a:rPr lang="en-US" dirty="0" smtClean="0"/>
              <a:t>PRODUKSI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74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618E88-BF69-4328-9D58-A011596A4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B618E88-BF69-4328-9D58-A011596A47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4D77F5-03C4-4EC5-BE35-E2E2E23AB8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284D77F5-03C4-4EC5-BE35-E2E2E23AB8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E08FFC-CE41-46E4-BE2F-08B23C275B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CAE08FFC-CE41-46E4-BE2F-08B23C275B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2D30A1-028D-4FD1-AD32-1053C7F688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C22D30A1-028D-4FD1-AD32-1053C7F688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3ED7AD-10E4-40B8-82EF-D5C25E26E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893ED7AD-10E4-40B8-82EF-D5C25E26EF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E2064C-3028-412B-B5F9-548B61F12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2DE2064C-3028-412B-B5F9-548B61F128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027DE4-CAA7-4902-A38B-9FCE33746F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7C027DE4-CAA7-4902-A38B-9FCE33746F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D59E6D-AFAE-49D4-AD62-054DD5D311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3AD59E6D-AFAE-49D4-AD62-054DD5D311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FB5BCC-4F33-46A6-92A9-B88139F77D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graphicEl>
                                              <a:dgm id="{66FB5BCC-4F33-46A6-92A9-B88139F77D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9CC0E2-8565-46F9-9F47-9D645399B3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129CC0E2-8565-46F9-9F47-9D645399B3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6325BE-23E8-406C-BD24-B27E1BECE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C26325BE-23E8-406C-BD24-B27E1BECE3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686800" cy="5897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800" y="457200"/>
            <a:ext cx="8610600" cy="2514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Menurut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Asalnya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</a:t>
            </a:r>
          </a:p>
          <a:p>
            <a:pPr marL="465138" marR="0" lvl="0" indent="-465138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Modal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sendiri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 </a:t>
            </a:r>
          </a:p>
          <a:p>
            <a:pPr marL="465138" marR="0" lvl="0" indent="-465138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lantai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penjemuran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gudang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ternak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dll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65138" marR="0" lvl="0" indent="-465138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Modal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luar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  <a:p>
            <a:pPr marL="465138" marR="0" lvl="0" indent="-465138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 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 :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kredit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sumbangan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subsidi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hibah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wakaf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warisan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insentif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dll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3429000"/>
            <a:ext cx="8458200" cy="2943225"/>
          </a:xfrm>
          <a:noFill/>
        </p:spPr>
        <p:txBody>
          <a:bodyPr>
            <a:normAutofit/>
          </a:bodyPr>
          <a:lstStyle/>
          <a:p>
            <a:pPr marL="465138" indent="-465138">
              <a:lnSpc>
                <a:spcPct val="80000"/>
              </a:lnSpc>
              <a:buNone/>
            </a:pPr>
            <a:r>
              <a:rPr lang="en-US" sz="2400" dirty="0" err="1" smtClean="0">
                <a:latin typeface="+mj-lt"/>
              </a:rPr>
              <a:t>Menurut</a:t>
            </a:r>
            <a:r>
              <a:rPr lang="en-US" sz="2400" dirty="0" smtClean="0">
                <a:latin typeface="+mj-lt"/>
              </a:rPr>
              <a:t>   </a:t>
            </a:r>
            <a:r>
              <a:rPr lang="en-US" sz="2400" dirty="0" err="1" smtClean="0">
                <a:latin typeface="+mj-lt"/>
              </a:rPr>
              <a:t>Sifatnya</a:t>
            </a:r>
            <a:endParaRPr lang="en-US" sz="2400" dirty="0" smtClean="0">
              <a:latin typeface="+mj-lt"/>
            </a:endParaRPr>
          </a:p>
          <a:p>
            <a:pPr marL="465138" indent="-465138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+mj-lt"/>
              </a:rPr>
              <a:t>Modal </a:t>
            </a:r>
            <a:r>
              <a:rPr lang="en-US" sz="2400" dirty="0" err="1" smtClean="0">
                <a:latin typeface="+mj-lt"/>
              </a:rPr>
              <a:t>aktif</a:t>
            </a:r>
            <a:r>
              <a:rPr lang="en-US" sz="2400" dirty="0" smtClean="0">
                <a:latin typeface="+mj-lt"/>
              </a:rPr>
              <a:t> : </a:t>
            </a:r>
          </a:p>
          <a:p>
            <a:pPr marL="465138" indent="-465138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+mj-lt"/>
              </a:rPr>
              <a:t>      modal </a:t>
            </a:r>
            <a:r>
              <a:rPr lang="en-US" sz="2400" dirty="0" err="1" smtClean="0">
                <a:latin typeface="+mj-lt"/>
              </a:rPr>
              <a:t>yg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dipergunakan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scr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aktif</a:t>
            </a:r>
            <a:r>
              <a:rPr lang="en-US" sz="2400" dirty="0" smtClean="0">
                <a:latin typeface="+mj-lt"/>
              </a:rPr>
              <a:t>  </a:t>
            </a:r>
            <a:r>
              <a:rPr lang="en-US" sz="2400" dirty="0" err="1" smtClean="0">
                <a:latin typeface="+mj-lt"/>
              </a:rPr>
              <a:t>dlm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kegiatan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ekonomi</a:t>
            </a:r>
            <a:r>
              <a:rPr lang="en-US" sz="2400" dirty="0" smtClean="0">
                <a:latin typeface="+mj-lt"/>
              </a:rPr>
              <a:t> &amp; </a:t>
            </a:r>
            <a:r>
              <a:rPr lang="en-US" sz="2400" dirty="0" err="1" smtClean="0">
                <a:latin typeface="+mj-lt"/>
              </a:rPr>
              <a:t>scr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syah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dimiliki</a:t>
            </a:r>
            <a:r>
              <a:rPr lang="en-US" sz="2400" dirty="0" smtClean="0">
                <a:latin typeface="+mj-lt"/>
              </a:rPr>
              <a:t>. </a:t>
            </a:r>
          </a:p>
          <a:p>
            <a:pPr marL="465138" indent="-465138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400" dirty="0" err="1" smtClean="0">
                <a:latin typeface="+mj-lt"/>
              </a:rPr>
              <a:t>Contoh</a:t>
            </a:r>
            <a:r>
              <a:rPr lang="en-US" sz="2400" dirty="0" smtClean="0">
                <a:latin typeface="+mj-lt"/>
              </a:rPr>
              <a:t> : alat2, </a:t>
            </a:r>
            <a:r>
              <a:rPr lang="en-US" sz="2400" dirty="0" err="1" smtClean="0">
                <a:latin typeface="+mj-lt"/>
              </a:rPr>
              <a:t>bahan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baku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err="1" smtClean="0">
                <a:latin typeface="+mj-lt"/>
              </a:rPr>
              <a:t>tagihan</a:t>
            </a:r>
            <a:endParaRPr lang="en-US" sz="2400" dirty="0" smtClean="0">
              <a:latin typeface="+mj-lt"/>
            </a:endParaRPr>
          </a:p>
          <a:p>
            <a:pPr marL="465138" indent="-465138">
              <a:lnSpc>
                <a:spcPct val="80000"/>
              </a:lnSpc>
              <a:buFontTx/>
              <a:buAutoNum type="arabicPeriod" startAt="2"/>
            </a:pPr>
            <a:r>
              <a:rPr lang="en-US" sz="2400" dirty="0" smtClean="0">
                <a:latin typeface="+mj-lt"/>
              </a:rPr>
              <a:t>Modal </a:t>
            </a:r>
            <a:r>
              <a:rPr lang="en-US" sz="2400" dirty="0" err="1" smtClean="0">
                <a:latin typeface="+mj-lt"/>
              </a:rPr>
              <a:t>pasif</a:t>
            </a:r>
            <a:r>
              <a:rPr lang="en-US" sz="2400" dirty="0" smtClean="0">
                <a:latin typeface="+mj-lt"/>
              </a:rPr>
              <a:t> : </a:t>
            </a:r>
          </a:p>
          <a:p>
            <a:pPr marL="465138" indent="-465138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400" dirty="0" err="1" smtClean="0">
                <a:latin typeface="+mj-lt"/>
              </a:rPr>
              <a:t>semua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tuntutan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yg</a:t>
            </a:r>
            <a:r>
              <a:rPr lang="en-US" sz="2400" dirty="0" smtClean="0">
                <a:latin typeface="+mj-lt"/>
              </a:rPr>
              <a:t> hrs </a:t>
            </a:r>
            <a:r>
              <a:rPr lang="en-US" sz="2400" dirty="0" err="1" smtClean="0">
                <a:latin typeface="+mj-lt"/>
              </a:rPr>
              <a:t>dibayar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produsen</a:t>
            </a:r>
            <a:r>
              <a:rPr lang="en-US" sz="2400" dirty="0" smtClean="0">
                <a:latin typeface="+mj-lt"/>
              </a:rPr>
              <a:t>. </a:t>
            </a:r>
          </a:p>
          <a:p>
            <a:pPr marL="465138" indent="-465138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400" dirty="0" err="1" smtClean="0">
                <a:latin typeface="+mj-lt"/>
              </a:rPr>
              <a:t>Contoh</a:t>
            </a:r>
            <a:r>
              <a:rPr lang="en-US" sz="2400" dirty="0" smtClean="0">
                <a:latin typeface="+mj-lt"/>
              </a:rPr>
              <a:t> : </a:t>
            </a:r>
            <a:r>
              <a:rPr lang="en-US" sz="2400" dirty="0" err="1" smtClean="0">
                <a:latin typeface="+mj-lt"/>
              </a:rPr>
              <a:t>hutang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smtClean="0">
                <a:latin typeface="+mj-lt"/>
                <a:sym typeface="Wingdings" pitchFamily="2" charset="2"/>
              </a:rPr>
              <a:t>    </a:t>
            </a:r>
            <a:endParaRPr lang="en-US" sz="2400" i="1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381000"/>
            <a:ext cx="8077200" cy="2209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Menurut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penggunaan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</a:t>
            </a:r>
          </a:p>
          <a:p>
            <a:pPr marL="344488" marR="0" lvl="0" indent="-344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Modal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tetap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tidak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habis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dipakai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dlm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1 x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produksi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. </a:t>
            </a:r>
          </a:p>
          <a:p>
            <a:pPr marL="344488" marR="0" lvl="0" indent="-344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tanah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gudang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penyimpanan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dll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4488" marR="0" lvl="0" indent="-344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Modal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tdk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tetap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habis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dipakai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dlm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1 x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proses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prod. </a:t>
            </a:r>
          </a:p>
          <a:p>
            <a:pPr marL="344488" marR="0" lvl="0" indent="-3444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benih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bibit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141663"/>
            <a:ext cx="7694613" cy="2592387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Faktor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lain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yg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menyebabkan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nilai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tanah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smkn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tinggi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:</a:t>
            </a: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Kenaikan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jumlah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penduduk</a:t>
            </a:r>
            <a:endParaRPr lang="en-US" sz="2400" dirty="0" smtClean="0">
              <a:latin typeface="Century Gothic" pitchFamily="34" charset="0"/>
              <a:ea typeface="Adobe Gothic Std B" pitchFamily="34" charset="-128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Perbaikan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sarana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dan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prasarana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transportasI</a:t>
            </a:r>
            <a:endParaRPr lang="en-US" sz="2400" dirty="0" smtClean="0">
              <a:latin typeface="Century Gothic" pitchFamily="34" charset="0"/>
              <a:ea typeface="Adobe Gothic Std B" pitchFamily="34" charset="-128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Kemajuan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teknologi</a:t>
            </a:r>
            <a:endParaRPr lang="en-US" sz="2400" dirty="0" smtClean="0">
              <a:latin typeface="Century Gothic" pitchFamily="34" charset="0"/>
              <a:ea typeface="Adobe Gothic Std B" pitchFamily="34" charset="-128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Jenis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pengusahaan</a:t>
            </a:r>
            <a:endParaRPr lang="en-US" sz="2400" dirty="0" smtClean="0">
              <a:latin typeface="Century Gothic" pitchFamily="34" charset="0"/>
              <a:ea typeface="Adobe Gothic Std B" pitchFamily="34" charset="-128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Lingkungan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fisik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dan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non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fisik</a:t>
            </a:r>
            <a:endParaRPr lang="en-US" sz="2400" dirty="0" smtClean="0">
              <a:latin typeface="Century Gothic" pitchFamily="34" charset="0"/>
              <a:ea typeface="Adobe Gothic Std B" pitchFamily="34" charset="-128"/>
            </a:endParaRPr>
          </a:p>
          <a:p>
            <a:pPr marL="990600" lvl="1" indent="-533400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Status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kepemilikan</a:t>
            </a:r>
            <a:r>
              <a:rPr lang="en-US" sz="2400" dirty="0" smtClean="0">
                <a:latin typeface="Century Gothic" pitchFamily="34" charset="0"/>
                <a:ea typeface="Adobe Gothic Std B" pitchFamily="34" charset="-128"/>
              </a:rPr>
              <a:t> , </a:t>
            </a:r>
            <a:r>
              <a:rPr lang="en-US" sz="2400" dirty="0" err="1" smtClean="0">
                <a:latin typeface="Century Gothic" pitchFamily="34" charset="0"/>
                <a:ea typeface="Adobe Gothic Std B" pitchFamily="34" charset="-128"/>
              </a:rPr>
              <a:t>dll</a:t>
            </a:r>
            <a:endParaRPr lang="en-US" sz="2400" dirty="0" smtClean="0"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533400" y="762000"/>
            <a:ext cx="79375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5563" indent="-55563" eaLnBrk="0" hangingPunct="0">
              <a:spcBef>
                <a:spcPct val="20000"/>
              </a:spcBef>
            </a:pPr>
            <a:r>
              <a:rPr lang="en-US" sz="2400" dirty="0" err="1">
                <a:latin typeface="Century Gothic" pitchFamily="34" charset="0"/>
              </a:rPr>
              <a:t>Disamping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sbg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faktor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alam</a:t>
            </a:r>
            <a:r>
              <a:rPr lang="en-US" sz="2400" dirty="0">
                <a:latin typeface="Century Gothic" pitchFamily="34" charset="0"/>
              </a:rPr>
              <a:t> (</a:t>
            </a:r>
            <a:r>
              <a:rPr lang="en-US" sz="2400" dirty="0" err="1">
                <a:latin typeface="Century Gothic" pitchFamily="34" charset="0"/>
              </a:rPr>
              <a:t>kesuburan</a:t>
            </a:r>
            <a:r>
              <a:rPr lang="en-US" sz="2400" dirty="0">
                <a:latin typeface="Century Gothic" pitchFamily="34" charset="0"/>
              </a:rPr>
              <a:t>, </a:t>
            </a:r>
            <a:r>
              <a:rPr lang="en-US" sz="2400" dirty="0" err="1">
                <a:latin typeface="Century Gothic" pitchFamily="34" charset="0"/>
              </a:rPr>
              <a:t>kandungan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hara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dll</a:t>
            </a:r>
            <a:r>
              <a:rPr lang="en-US" sz="2400" dirty="0">
                <a:latin typeface="Century Gothic" pitchFamily="34" charset="0"/>
              </a:rPr>
              <a:t>), </a:t>
            </a:r>
            <a:r>
              <a:rPr lang="en-US" sz="2400" dirty="0" err="1">
                <a:latin typeface="Century Gothic" pitchFamily="34" charset="0"/>
              </a:rPr>
              <a:t>tanah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juga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sbg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faktor</a:t>
            </a:r>
            <a:r>
              <a:rPr lang="en-US" sz="2400" dirty="0">
                <a:latin typeface="Century Gothic" pitchFamily="34" charset="0"/>
              </a:rPr>
              <a:t> modal dg </a:t>
            </a:r>
            <a:r>
              <a:rPr lang="en-US" sz="2400" dirty="0" err="1">
                <a:latin typeface="Century Gothic" pitchFamily="34" charset="0"/>
              </a:rPr>
              <a:t>sifat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khusus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tidak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dapat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dipindah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dan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tdk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dpt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ditambah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shg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nilai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tanah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smkn</a:t>
            </a:r>
            <a:r>
              <a:rPr lang="en-US" sz="2400" dirty="0">
                <a:latin typeface="Century Gothic" pitchFamily="34" charset="0"/>
              </a:rPr>
              <a:t> lama </a:t>
            </a:r>
            <a:r>
              <a:rPr lang="en-US" sz="2400" dirty="0" err="1">
                <a:latin typeface="Century Gothic" pitchFamily="34" charset="0"/>
              </a:rPr>
              <a:t>smkn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>
                <a:latin typeface="Century Gothic" pitchFamily="34" charset="0"/>
              </a:rPr>
              <a:t>tinggi</a:t>
            </a:r>
            <a:r>
              <a:rPr lang="en-US" sz="2400" dirty="0">
                <a:latin typeface="Century Gothic" pitchFamily="34" charset="0"/>
              </a:rPr>
              <a:t>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57200"/>
            <a:ext cx="6324600" cy="28956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marL="609600" indent="-609600">
              <a:spcBef>
                <a:spcPts val="0"/>
              </a:spcBef>
              <a:buFontTx/>
              <a:buAutoNum type="arabicPeriod"/>
            </a:pPr>
            <a:r>
              <a:rPr lang="en-US" sz="2000" b="1" u="sng" dirty="0" smtClean="0">
                <a:latin typeface="+mj-lt"/>
              </a:rPr>
              <a:t>TK </a:t>
            </a:r>
            <a:r>
              <a:rPr lang="en-US" sz="2000" b="1" u="sng" dirty="0" err="1" smtClean="0">
                <a:latin typeface="+mj-lt"/>
              </a:rPr>
              <a:t>manusia</a:t>
            </a:r>
            <a:r>
              <a:rPr lang="en-US" sz="2000" b="1" u="sng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t.a</a:t>
            </a:r>
            <a:r>
              <a:rPr lang="en-US" sz="2000" dirty="0" smtClean="0">
                <a:latin typeface="+mj-lt"/>
              </a:rPr>
              <a:t> TK </a:t>
            </a:r>
            <a:r>
              <a:rPr lang="en-US" sz="2000" dirty="0" err="1" smtClean="0">
                <a:latin typeface="+mj-lt"/>
              </a:rPr>
              <a:t>pria</a:t>
            </a:r>
            <a:r>
              <a:rPr lang="en-US" sz="2000" dirty="0" smtClean="0">
                <a:latin typeface="+mj-lt"/>
              </a:rPr>
              <a:t> &amp; TK </a:t>
            </a:r>
            <a:r>
              <a:rPr lang="en-US" sz="2000" dirty="0" err="1" smtClean="0">
                <a:latin typeface="+mj-lt"/>
              </a:rPr>
              <a:t>wanita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609600" indent="-609600">
              <a:spcBef>
                <a:spcPts val="0"/>
              </a:spcBef>
              <a:buFont typeface="Wingdings" pitchFamily="2" charset="2"/>
              <a:buChar char="à"/>
            </a:pPr>
            <a:r>
              <a:rPr lang="en-US" sz="2000" dirty="0" smtClean="0">
                <a:latin typeface="+mj-lt"/>
              </a:rPr>
              <a:t>1 TK </a:t>
            </a:r>
            <a:r>
              <a:rPr lang="en-US" sz="2000" dirty="0" err="1" smtClean="0">
                <a:latin typeface="+mj-lt"/>
              </a:rPr>
              <a:t>wanita</a:t>
            </a:r>
            <a:r>
              <a:rPr lang="en-US" sz="2000" dirty="0" smtClean="0">
                <a:latin typeface="+mj-lt"/>
              </a:rPr>
              <a:t> = 0,7 HKP</a:t>
            </a:r>
          </a:p>
          <a:p>
            <a:pPr marL="609600" indent="-609600">
              <a:spcBef>
                <a:spcPts val="0"/>
              </a:spcBef>
              <a:buFont typeface="Wingdings" pitchFamily="2" charset="2"/>
              <a:buChar char="à"/>
            </a:pPr>
            <a:r>
              <a:rPr lang="en-US" sz="2000" i="1" dirty="0" smtClean="0">
                <a:latin typeface="+mj-lt"/>
                <a:sym typeface="Wingdings" pitchFamily="2" charset="2"/>
              </a:rPr>
              <a:t> </a:t>
            </a:r>
            <a:r>
              <a:rPr lang="en-US" sz="2000" i="1" dirty="0" err="1" smtClean="0">
                <a:latin typeface="+mj-lt"/>
                <a:sym typeface="Wingdings" pitchFamily="2" charset="2"/>
              </a:rPr>
              <a:t>Ci</a:t>
            </a:r>
            <a:r>
              <a:rPr lang="en-US" sz="2000" dirty="0" err="1" smtClean="0">
                <a:latin typeface="+mj-lt"/>
              </a:rPr>
              <a:t>ri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pekerjaan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sektor</a:t>
            </a:r>
            <a:r>
              <a:rPr lang="en-US" sz="2000" dirty="0" smtClean="0">
                <a:latin typeface="+mj-lt"/>
              </a:rPr>
              <a:t> pert :</a:t>
            </a:r>
          </a:p>
          <a:p>
            <a:pPr marL="990600" lvl="1" indent="-533400">
              <a:spcBef>
                <a:spcPts val="0"/>
              </a:spcBef>
              <a:buFont typeface="Wingdings" pitchFamily="2" charset="2"/>
              <a:buChar char="q"/>
            </a:pPr>
            <a:r>
              <a:rPr lang="en-US" sz="2000" dirty="0" err="1" smtClean="0">
                <a:latin typeface="+mj-lt"/>
              </a:rPr>
              <a:t>Pembagian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kerja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tdk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jelas</a:t>
            </a:r>
            <a:endParaRPr lang="en-US" sz="2000" dirty="0" smtClean="0">
              <a:latin typeface="+mj-lt"/>
            </a:endParaRPr>
          </a:p>
          <a:p>
            <a:pPr marL="990600" lvl="1" indent="-533400">
              <a:spcBef>
                <a:spcPts val="0"/>
              </a:spcBef>
              <a:buFont typeface="Wingdings" pitchFamily="2" charset="2"/>
              <a:buChar char="q"/>
            </a:pPr>
            <a:r>
              <a:rPr lang="en-US" sz="2000" dirty="0" err="1" smtClean="0">
                <a:latin typeface="+mj-lt"/>
              </a:rPr>
              <a:t>Bersifat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musiman</a:t>
            </a:r>
            <a:endParaRPr lang="en-US" sz="2000" dirty="0" smtClean="0">
              <a:latin typeface="+mj-lt"/>
            </a:endParaRPr>
          </a:p>
          <a:p>
            <a:pPr marL="990600" lvl="1" indent="-533400">
              <a:spcBef>
                <a:spcPts val="0"/>
              </a:spcBef>
              <a:buFont typeface="Wingdings" pitchFamily="2" charset="2"/>
              <a:buChar char="q"/>
            </a:pPr>
            <a:r>
              <a:rPr lang="en-US" sz="2000" dirty="0" err="1" smtClean="0">
                <a:latin typeface="+mj-lt"/>
              </a:rPr>
              <a:t>Keputusan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diambil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berkaitan</a:t>
            </a:r>
            <a:r>
              <a:rPr lang="en-US" sz="2000" dirty="0" smtClean="0">
                <a:latin typeface="+mj-lt"/>
              </a:rPr>
              <a:t> dg </a:t>
            </a:r>
            <a:r>
              <a:rPr lang="en-US" sz="2000" dirty="0" err="1" smtClean="0">
                <a:latin typeface="+mj-lt"/>
              </a:rPr>
              <a:t>masalah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sos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eko</a:t>
            </a:r>
            <a:endParaRPr lang="en-US" sz="2000" dirty="0" smtClean="0">
              <a:latin typeface="+mj-lt"/>
            </a:endParaRPr>
          </a:p>
          <a:p>
            <a:pPr marL="990600" lvl="1" indent="-533400">
              <a:spcBef>
                <a:spcPts val="0"/>
              </a:spcBef>
              <a:buFont typeface="Wingdings" pitchFamily="2" charset="2"/>
              <a:buChar char="q"/>
            </a:pPr>
            <a:r>
              <a:rPr lang="en-US" sz="2000" dirty="0" err="1" smtClean="0">
                <a:latin typeface="+mj-lt"/>
              </a:rPr>
              <a:t>Cenderung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padat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karya</a:t>
            </a:r>
            <a:endParaRPr lang="en-US" sz="2000" dirty="0">
              <a:latin typeface="+mj-lt"/>
            </a:endParaRPr>
          </a:p>
          <a:p>
            <a:pPr marL="990600" lvl="1" indent="-533400">
              <a:spcBef>
                <a:spcPts val="0"/>
              </a:spcBef>
              <a:buNone/>
            </a:pPr>
            <a:r>
              <a:rPr lang="en-US" sz="2000" i="1" dirty="0" err="1" smtClean="0">
                <a:latin typeface="+mj-lt"/>
              </a:rPr>
              <a:t>Pengangguran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 smtClean="0">
                <a:latin typeface="+mj-lt"/>
              </a:rPr>
              <a:t>terselubung</a:t>
            </a:r>
            <a:r>
              <a:rPr lang="en-US" sz="2000" i="1" dirty="0" smtClean="0">
                <a:latin typeface="+mj-lt"/>
              </a:rPr>
              <a:t> / </a:t>
            </a:r>
            <a:r>
              <a:rPr lang="en-US" sz="2000" i="1" dirty="0" err="1" smtClean="0">
                <a:latin typeface="+mj-lt"/>
              </a:rPr>
              <a:t>tidak</a:t>
            </a:r>
            <a:r>
              <a:rPr lang="en-US" sz="2000" i="1" dirty="0" smtClean="0">
                <a:latin typeface="+mj-lt"/>
              </a:rPr>
              <a:t> </a:t>
            </a:r>
            <a:r>
              <a:rPr lang="en-US" sz="2000" i="1" dirty="0" err="1" smtClean="0">
                <a:latin typeface="+mj-lt"/>
              </a:rPr>
              <a:t>kentara</a:t>
            </a:r>
            <a:endParaRPr lang="en-US" sz="2000" i="1" dirty="0" smtClean="0">
              <a:latin typeface="+mj-lt"/>
              <a:sym typeface="Wingdings" pitchFamily="2" charset="2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380072" y="6407944"/>
            <a:ext cx="2350681" cy="450056"/>
          </a:xfrm>
          <a:ln/>
        </p:spPr>
        <p:txBody>
          <a:bodyPr/>
          <a:lstStyle/>
          <a:p>
            <a:endParaRPr lang="en-US" dirty="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553200" y="609600"/>
            <a:ext cx="1981200" cy="1295400"/>
          </a:xfrm>
        </p:spPr>
        <p:txBody>
          <a:bodyPr>
            <a:noAutofit/>
          </a:bodyPr>
          <a:lstStyle/>
          <a:p>
            <a:pPr marL="60325" indent="-60325"/>
            <a:r>
              <a:rPr lang="en-US" sz="2800" dirty="0" smtClean="0"/>
              <a:t>3. </a:t>
            </a:r>
            <a:br>
              <a:rPr lang="en-US" sz="2800" dirty="0" smtClean="0"/>
            </a:br>
            <a:r>
              <a:rPr lang="en-US" sz="2800" dirty="0" smtClean="0"/>
              <a:t>TENAGA KERJA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3914775"/>
            <a:ext cx="5715000" cy="2486025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2. TK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Hewan</a:t>
            </a:r>
            <a:endParaRPr kumimoji="0" lang="en-US" sz="20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Serakit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TK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ternak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(dg 1 TK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pria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~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dg 4 HKP.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Ketersediaan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TK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hewan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berkurang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krn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: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Kurangnya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padang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penggembalaan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Adanya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berbagai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penyakit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ternak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Sulitnya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mencari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penggembala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Makin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sempitnya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kepemilikan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lahan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usahatani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096000" y="3352800"/>
            <a:ext cx="3352800" cy="2743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</a:pPr>
            <a:r>
              <a:rPr lang="en-US" sz="2000" b="1" u="sng" dirty="0">
                <a:latin typeface="+mj-lt"/>
              </a:rPr>
              <a:t>3. TK </a:t>
            </a:r>
            <a:r>
              <a:rPr lang="en-US" sz="2000" b="1" u="sng" dirty="0" err="1">
                <a:latin typeface="+mj-lt"/>
              </a:rPr>
              <a:t>Mekanis</a:t>
            </a:r>
            <a:endParaRPr lang="en-US" sz="2000" b="1" u="sng" dirty="0">
              <a:latin typeface="+mj-lt"/>
            </a:endParaRP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2000" dirty="0" err="1">
                <a:latin typeface="+mj-lt"/>
              </a:rPr>
              <a:t>Pertimbangannya</a:t>
            </a:r>
            <a:r>
              <a:rPr lang="en-US" sz="2000" dirty="0">
                <a:latin typeface="+mj-lt"/>
              </a:rPr>
              <a:t> :   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2000" dirty="0" err="1" smtClean="0">
                <a:latin typeface="+mj-lt"/>
              </a:rPr>
              <a:t>scr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teknis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dpt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dilaksanakan</a:t>
            </a:r>
            <a:r>
              <a:rPr lang="en-US" sz="2000" dirty="0">
                <a:latin typeface="+mj-lt"/>
              </a:rPr>
              <a:t>, 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2000" dirty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scr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ekon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menguntungkan</a:t>
            </a:r>
            <a:r>
              <a:rPr lang="en-US" sz="2000" dirty="0">
                <a:latin typeface="+mj-lt"/>
              </a:rPr>
              <a:t>,</a:t>
            </a:r>
          </a:p>
          <a:p>
            <a:pPr marL="609600" indent="-609600" eaLnBrk="0" hangingPunct="0">
              <a:spcBef>
                <a:spcPct val="20000"/>
              </a:spcBef>
            </a:pP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secara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sosial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bisa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diterima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468312" y="1428750"/>
            <a:ext cx="8447087" cy="2305050"/>
          </a:xfrm>
          <a:noFill/>
        </p:spPr>
        <p:txBody>
          <a:bodyPr/>
          <a:lstStyle/>
          <a:p>
            <a:pPr marL="463550" indent="-463550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+mj-lt"/>
              </a:rPr>
              <a:t>Metode</a:t>
            </a:r>
            <a:r>
              <a:rPr lang="en-US" sz="2000" dirty="0" smtClean="0">
                <a:latin typeface="+mj-lt"/>
              </a:rPr>
              <a:t> / </a:t>
            </a:r>
            <a:r>
              <a:rPr lang="en-US" sz="2000" dirty="0" err="1" smtClean="0">
                <a:latin typeface="+mj-lt"/>
              </a:rPr>
              <a:t>cara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baru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yg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dpt</a:t>
            </a:r>
            <a:r>
              <a:rPr lang="en-US" sz="2000" dirty="0" smtClean="0">
                <a:latin typeface="+mj-lt"/>
              </a:rPr>
              <a:t> : </a:t>
            </a:r>
          </a:p>
          <a:p>
            <a:pPr marL="463550" indent="-463550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+mj-lt"/>
              </a:rPr>
              <a:t>me↓ </a:t>
            </a:r>
            <a:r>
              <a:rPr lang="en-US" sz="2000" dirty="0" err="1" smtClean="0">
                <a:latin typeface="+mj-lt"/>
              </a:rPr>
              <a:t>biaya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produksi</a:t>
            </a:r>
            <a:r>
              <a:rPr lang="en-US" sz="2000" dirty="0" smtClean="0">
                <a:latin typeface="+mj-lt"/>
              </a:rPr>
              <a:t>  </a:t>
            </a:r>
          </a:p>
          <a:p>
            <a:pPr marL="463550" indent="-463550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+mj-lt"/>
              </a:rPr>
              <a:t>me↑ </a:t>
            </a:r>
            <a:r>
              <a:rPr lang="en-US" sz="2000" dirty="0" err="1" smtClean="0">
                <a:latin typeface="+mj-lt"/>
              </a:rPr>
              <a:t>produksi</a:t>
            </a:r>
            <a:r>
              <a:rPr lang="en-US" sz="2000" dirty="0" smtClean="0">
                <a:latin typeface="+mj-lt"/>
              </a:rPr>
              <a:t>.</a:t>
            </a:r>
          </a:p>
          <a:p>
            <a:pPr marL="463550" indent="-463550">
              <a:lnSpc>
                <a:spcPct val="8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+mj-lt"/>
              </a:rPr>
              <a:t>mengatasi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resiko</a:t>
            </a:r>
            <a:r>
              <a:rPr lang="en-US" sz="2000" dirty="0" smtClean="0">
                <a:latin typeface="+mj-lt"/>
              </a:rPr>
              <a:t> ( </a:t>
            </a:r>
            <a:r>
              <a:rPr lang="en-US" sz="2000" dirty="0" err="1" smtClean="0">
                <a:latin typeface="+mj-lt"/>
              </a:rPr>
              <a:t>resiko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alam</a:t>
            </a:r>
            <a:r>
              <a:rPr lang="en-US" sz="2000" dirty="0" smtClean="0">
                <a:latin typeface="+mj-lt"/>
              </a:rPr>
              <a:t> &amp; </a:t>
            </a:r>
            <a:r>
              <a:rPr lang="en-US" sz="2000" dirty="0" err="1" smtClean="0">
                <a:latin typeface="+mj-lt"/>
              </a:rPr>
              <a:t>resiko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harga</a:t>
            </a:r>
            <a:r>
              <a:rPr lang="en-US" sz="2000" dirty="0" smtClean="0">
                <a:latin typeface="+mj-lt"/>
              </a:rPr>
              <a:t> ) </a:t>
            </a:r>
            <a:r>
              <a:rPr lang="en-US" sz="2000" dirty="0" err="1" smtClean="0">
                <a:latin typeface="+mj-lt"/>
              </a:rPr>
              <a:t>yg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dihadapi</a:t>
            </a:r>
            <a:r>
              <a:rPr lang="en-US" sz="2000" dirty="0" smtClean="0">
                <a:latin typeface="+mj-lt"/>
              </a:rPr>
              <a:t> pet </a:t>
            </a:r>
            <a:r>
              <a:rPr lang="en-US" sz="2000" dirty="0" err="1" smtClean="0">
                <a:latin typeface="+mj-lt"/>
              </a:rPr>
              <a:t>kecil</a:t>
            </a:r>
            <a:r>
              <a:rPr lang="en-US" sz="2000" dirty="0" smtClean="0">
                <a:latin typeface="+mj-lt"/>
              </a:rPr>
              <a:t>. </a:t>
            </a:r>
            <a:endParaRPr lang="en-US" sz="2000" dirty="0" smtClean="0">
              <a:latin typeface="+mj-lt"/>
              <a:sym typeface="Wingdings" pitchFamily="2" charset="2"/>
            </a:endParaRPr>
          </a:p>
          <a:p>
            <a:pPr marL="463550" indent="-463550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+mj-lt"/>
                <a:sym typeface="Wingdings" pitchFamily="2" charset="2"/>
              </a:rPr>
              <a:t>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Pendapatan</a:t>
            </a:r>
            <a:r>
              <a:rPr lang="en-US" sz="2000" dirty="0" smtClean="0">
                <a:latin typeface="+mj-lt"/>
              </a:rPr>
              <a:t> / </a:t>
            </a:r>
            <a:r>
              <a:rPr lang="en-US" sz="2000" dirty="0" err="1" smtClean="0">
                <a:latin typeface="+mj-lt"/>
              </a:rPr>
              <a:t>Keuntungan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petani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meningkat</a:t>
            </a:r>
            <a:endParaRPr lang="en-US" sz="2000" dirty="0" smtClean="0">
              <a:latin typeface="+mj-lt"/>
            </a:endParaRPr>
          </a:p>
          <a:p>
            <a:pPr marL="463550" indent="-463550">
              <a:lnSpc>
                <a:spcPct val="80000"/>
              </a:lnSpc>
              <a:buFontTx/>
              <a:buNone/>
            </a:pPr>
            <a:r>
              <a:rPr lang="en-US" sz="2000" dirty="0" err="1" smtClean="0">
                <a:latin typeface="+mj-lt"/>
              </a:rPr>
              <a:t>Meliputi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tekno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teknis</a:t>
            </a:r>
            <a:r>
              <a:rPr lang="en-US" sz="2000" dirty="0" smtClean="0">
                <a:latin typeface="+mj-lt"/>
              </a:rPr>
              <a:t> &amp; non </a:t>
            </a:r>
            <a:r>
              <a:rPr lang="en-US" sz="2000" dirty="0" err="1" smtClean="0">
                <a:latin typeface="+mj-lt"/>
              </a:rPr>
              <a:t>teknis</a:t>
            </a:r>
            <a:r>
              <a:rPr lang="en-US" sz="2000" dirty="0" smtClean="0">
                <a:latin typeface="+mj-lt"/>
              </a:rPr>
              <a:t> (</a:t>
            </a:r>
            <a:r>
              <a:rPr lang="en-US" sz="2000" dirty="0" err="1" smtClean="0">
                <a:latin typeface="+mj-lt"/>
              </a:rPr>
              <a:t>misal</a:t>
            </a:r>
            <a:r>
              <a:rPr lang="en-US" sz="2000" dirty="0" smtClean="0">
                <a:latin typeface="+mj-lt"/>
              </a:rPr>
              <a:t>  </a:t>
            </a:r>
            <a:r>
              <a:rPr lang="en-US" sz="2000" dirty="0" err="1" smtClean="0">
                <a:latin typeface="+mj-lt"/>
              </a:rPr>
              <a:t>manaj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usahatani</a:t>
            </a:r>
            <a:r>
              <a:rPr lang="en-US" sz="2000" dirty="0" smtClean="0">
                <a:latin typeface="+mj-lt"/>
              </a:rPr>
              <a:t>)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9" y="188913"/>
            <a:ext cx="5091112" cy="706437"/>
          </a:xfrm>
        </p:spPr>
        <p:txBody>
          <a:bodyPr/>
          <a:lstStyle/>
          <a:p>
            <a:r>
              <a:rPr lang="en-US" sz="4000" dirty="0" smtClean="0"/>
              <a:t>4. </a:t>
            </a:r>
            <a:r>
              <a:rPr lang="en-US" sz="4000" dirty="0" smtClean="0"/>
              <a:t>TEKNOLOGI</a:t>
            </a:r>
            <a:endParaRPr lang="en-US" sz="4000" dirty="0" smtClean="0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611188" y="3860800"/>
            <a:ext cx="822960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 err="1">
                <a:latin typeface="+mj-lt"/>
              </a:rPr>
              <a:t>Terdapat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lembaga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penelitian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di</a:t>
            </a:r>
            <a:r>
              <a:rPr lang="en-US" sz="2000" dirty="0">
                <a:latin typeface="+mj-lt"/>
              </a:rPr>
              <a:t> DEPTAN </a:t>
            </a:r>
            <a:r>
              <a:rPr lang="en-US" sz="2000" dirty="0" err="1">
                <a:latin typeface="+mj-lt"/>
              </a:rPr>
              <a:t>misal</a:t>
            </a:r>
            <a:r>
              <a:rPr lang="en-US" sz="2000" dirty="0">
                <a:latin typeface="+mj-lt"/>
              </a:rPr>
              <a:t> : </a:t>
            </a: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PUSLITBANGTAN : </a:t>
            </a:r>
            <a:r>
              <a:rPr lang="en-US" sz="2000" dirty="0" err="1">
                <a:latin typeface="+mj-lt"/>
              </a:rPr>
              <a:t>Pusat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Tanm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Pangan</a:t>
            </a:r>
            <a:endParaRPr lang="en-US" sz="2000" dirty="0">
              <a:latin typeface="+mj-l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PUSLITBANGHORTI : </a:t>
            </a:r>
            <a:r>
              <a:rPr lang="en-US" sz="2000" dirty="0" err="1">
                <a:latin typeface="+mj-lt"/>
              </a:rPr>
              <a:t>Pusat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Tanm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Hortikultura</a:t>
            </a:r>
            <a:endParaRPr lang="en-US" sz="2000" dirty="0">
              <a:latin typeface="+mj-l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BB LITPA : </a:t>
            </a:r>
            <a:r>
              <a:rPr lang="en-US" sz="2000" dirty="0" err="1">
                <a:latin typeface="+mj-lt"/>
              </a:rPr>
              <a:t>Balai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Besar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Penelitian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PAdi</a:t>
            </a:r>
            <a:endParaRPr lang="en-US" sz="2000" dirty="0">
              <a:latin typeface="+mj-l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BB LITVET : : </a:t>
            </a:r>
            <a:r>
              <a:rPr lang="en-US" sz="2000" dirty="0" err="1">
                <a:latin typeface="+mj-lt"/>
              </a:rPr>
              <a:t>Balai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Besar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Penelitian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Veteriner</a:t>
            </a:r>
            <a:endParaRPr lang="en-US" sz="2000" dirty="0">
              <a:latin typeface="+mj-l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LRPI : </a:t>
            </a:r>
            <a:r>
              <a:rPr lang="en-US" sz="2000" dirty="0" err="1">
                <a:latin typeface="+mj-lt"/>
              </a:rPr>
              <a:t>Lembaga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Riset</a:t>
            </a:r>
            <a:r>
              <a:rPr lang="en-US" sz="2000" dirty="0">
                <a:latin typeface="+mj-lt"/>
              </a:rPr>
              <a:t> Perkebunan Indonesia</a:t>
            </a: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PPKS : </a:t>
            </a:r>
            <a:r>
              <a:rPr lang="en-US" sz="2000" dirty="0" err="1">
                <a:latin typeface="+mj-lt"/>
              </a:rPr>
              <a:t>Pusat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Penelitian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Kelapa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Sawit</a:t>
            </a:r>
            <a:endParaRPr lang="en-US" sz="2000" dirty="0">
              <a:latin typeface="+mj-lt"/>
            </a:endParaRPr>
          </a:p>
          <a:p>
            <a:pPr marL="609600" indent="-6096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latin typeface="+mj-lt"/>
              </a:rPr>
              <a:t>LOLIT TUNGRO : </a:t>
            </a:r>
            <a:r>
              <a:rPr lang="en-US" sz="2000" dirty="0" err="1">
                <a:latin typeface="+mj-lt"/>
              </a:rPr>
              <a:t>Loka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Penelitian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Penyakit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Tungro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</TotalTime>
  <Words>478</Words>
  <Application>Microsoft Office PowerPoint</Application>
  <PresentationFormat>On-screen Show (4:3)</PresentationFormat>
  <Paragraphs>93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FAKTOR-FAKTOR PRODUKSI</vt:lpstr>
      <vt:lpstr>Slide 2</vt:lpstr>
      <vt:lpstr>Slide 3</vt:lpstr>
      <vt:lpstr>Slide 4</vt:lpstr>
      <vt:lpstr>Slide 5</vt:lpstr>
      <vt:lpstr>Slide 6</vt:lpstr>
      <vt:lpstr>Slide 7</vt:lpstr>
      <vt:lpstr>3.  TENAGA KERJA</vt:lpstr>
      <vt:lpstr>4. TEKNOLOGI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UserXP</cp:lastModifiedBy>
  <cp:revision>12</cp:revision>
  <dcterms:created xsi:type="dcterms:W3CDTF">2011-09-13T03:28:06Z</dcterms:created>
  <dcterms:modified xsi:type="dcterms:W3CDTF">2012-09-16T09:08:02Z</dcterms:modified>
</cp:coreProperties>
</file>