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5"/>
  </p:notesMasterIdLst>
  <p:sldIdLst>
    <p:sldId id="299" r:id="rId2"/>
    <p:sldId id="300" r:id="rId3"/>
    <p:sldId id="305" r:id="rId4"/>
    <p:sldId id="301" r:id="rId5"/>
    <p:sldId id="302" r:id="rId6"/>
    <p:sldId id="303" r:id="rId7"/>
    <p:sldId id="304"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306" r:id="rId21"/>
    <p:sldId id="307"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7" r:id="rId4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13E151-4F8E-4A24-92BF-91ABAD7B6E8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MY"/>
        </a:p>
      </dgm:t>
    </dgm:pt>
    <dgm:pt modelId="{36B166CB-8056-4D23-A065-E4860860248D}">
      <dgm:prSet phldrT="[Text]"/>
      <dgm:spPr/>
      <dgm:t>
        <a:bodyPr/>
        <a:lstStyle/>
        <a:p>
          <a:r>
            <a:rPr lang="en-US" dirty="0" err="1" smtClean="0"/>
            <a:t>Faktor</a:t>
          </a:r>
          <a:r>
            <a:rPr lang="en-US" dirty="0" smtClean="0"/>
            <a:t> – </a:t>
          </a:r>
          <a:r>
            <a:rPr lang="en-US" dirty="0" err="1" smtClean="0"/>
            <a:t>faktor</a:t>
          </a:r>
          <a:r>
            <a:rPr lang="en-US" dirty="0" smtClean="0"/>
            <a:t> </a:t>
          </a:r>
          <a:r>
            <a:rPr lang="en-US" dirty="0" err="1" smtClean="0"/>
            <a:t>perdagangan</a:t>
          </a:r>
          <a:r>
            <a:rPr lang="en-US" dirty="0" smtClean="0"/>
            <a:t> </a:t>
          </a:r>
          <a:r>
            <a:rPr lang="en-US" dirty="0" err="1" smtClean="0"/>
            <a:t>antar</a:t>
          </a:r>
          <a:r>
            <a:rPr lang="en-US" dirty="0" smtClean="0"/>
            <a:t> </a:t>
          </a:r>
          <a:r>
            <a:rPr lang="en-US" dirty="0" err="1" smtClean="0"/>
            <a:t>negara</a:t>
          </a:r>
          <a:r>
            <a:rPr lang="en-US" dirty="0" smtClean="0"/>
            <a:t> </a:t>
          </a:r>
          <a:endParaRPr lang="en-MY" dirty="0"/>
        </a:p>
      </dgm:t>
    </dgm:pt>
    <dgm:pt modelId="{4E2CA731-4537-47BC-975B-30DEABDB2AF8}" type="parTrans" cxnId="{6C0120DD-6EA7-4290-A460-3EBCEA6FD4DE}">
      <dgm:prSet/>
      <dgm:spPr/>
      <dgm:t>
        <a:bodyPr/>
        <a:lstStyle/>
        <a:p>
          <a:endParaRPr lang="en-MY"/>
        </a:p>
      </dgm:t>
    </dgm:pt>
    <dgm:pt modelId="{4C9980A3-95C3-4020-BA15-06DACAD67A62}" type="sibTrans" cxnId="{6C0120DD-6EA7-4290-A460-3EBCEA6FD4DE}">
      <dgm:prSet/>
      <dgm:spPr/>
      <dgm:t>
        <a:bodyPr/>
        <a:lstStyle/>
        <a:p>
          <a:endParaRPr lang="en-MY"/>
        </a:p>
      </dgm:t>
    </dgm:pt>
    <dgm:pt modelId="{3F23697C-C314-4072-9870-6404D427B0A5}">
      <dgm:prSet phldrT="[Text]"/>
      <dgm:spPr/>
      <dgm:t>
        <a:bodyPr/>
        <a:lstStyle/>
        <a:p>
          <a:r>
            <a:rPr lang="en-US" dirty="0" err="1" smtClean="0"/>
            <a:t>Sumber</a:t>
          </a:r>
          <a:r>
            <a:rPr lang="en-US" dirty="0" smtClean="0"/>
            <a:t> </a:t>
          </a:r>
          <a:r>
            <a:rPr lang="en-US" dirty="0" err="1" smtClean="0"/>
            <a:t>daya</a:t>
          </a:r>
          <a:r>
            <a:rPr lang="en-US" dirty="0" smtClean="0"/>
            <a:t> </a:t>
          </a:r>
          <a:r>
            <a:rPr lang="en-US" dirty="0" err="1" smtClean="0"/>
            <a:t>alam</a:t>
          </a:r>
          <a:endParaRPr lang="en-MY" dirty="0"/>
        </a:p>
      </dgm:t>
    </dgm:pt>
    <dgm:pt modelId="{3BD84016-1967-4E34-B59E-90371CC6F2F5}" type="parTrans" cxnId="{F92E5A6E-26D4-4EB2-A9AF-B86B7C3F56FC}">
      <dgm:prSet/>
      <dgm:spPr/>
      <dgm:t>
        <a:bodyPr/>
        <a:lstStyle/>
        <a:p>
          <a:endParaRPr lang="en-MY"/>
        </a:p>
      </dgm:t>
    </dgm:pt>
    <dgm:pt modelId="{C953506A-18BD-445F-AEAA-CBB494C9692C}" type="sibTrans" cxnId="{F92E5A6E-26D4-4EB2-A9AF-B86B7C3F56FC}">
      <dgm:prSet/>
      <dgm:spPr/>
      <dgm:t>
        <a:bodyPr/>
        <a:lstStyle/>
        <a:p>
          <a:endParaRPr lang="en-MY"/>
        </a:p>
      </dgm:t>
    </dgm:pt>
    <dgm:pt modelId="{2E9232AF-0517-4CD3-A56E-02379342DB33}">
      <dgm:prSet phldrT="[Text]"/>
      <dgm:spPr/>
      <dgm:t>
        <a:bodyPr/>
        <a:lstStyle/>
        <a:p>
          <a:r>
            <a:rPr lang="en-US" dirty="0" err="1" smtClean="0"/>
            <a:t>Sumber</a:t>
          </a:r>
          <a:r>
            <a:rPr lang="en-US" dirty="0" smtClean="0"/>
            <a:t> </a:t>
          </a:r>
          <a:r>
            <a:rPr lang="en-US" dirty="0" err="1" smtClean="0"/>
            <a:t>daya</a:t>
          </a:r>
          <a:r>
            <a:rPr lang="en-US" dirty="0" smtClean="0"/>
            <a:t> </a:t>
          </a:r>
          <a:r>
            <a:rPr lang="en-US" dirty="0" err="1" smtClean="0"/>
            <a:t>manusia</a:t>
          </a:r>
          <a:r>
            <a:rPr lang="en-US" dirty="0" smtClean="0"/>
            <a:t> </a:t>
          </a:r>
          <a:endParaRPr lang="en-MY" dirty="0"/>
        </a:p>
      </dgm:t>
    </dgm:pt>
    <dgm:pt modelId="{5DB507D0-40A8-4C4F-AE57-F17361D73B88}" type="parTrans" cxnId="{C0AF2DF9-3010-450E-98AF-980B7117831B}">
      <dgm:prSet/>
      <dgm:spPr/>
      <dgm:t>
        <a:bodyPr/>
        <a:lstStyle/>
        <a:p>
          <a:endParaRPr lang="en-MY"/>
        </a:p>
      </dgm:t>
    </dgm:pt>
    <dgm:pt modelId="{710BE934-3BD2-444D-8E2B-37973178B40D}" type="sibTrans" cxnId="{C0AF2DF9-3010-450E-98AF-980B7117831B}">
      <dgm:prSet/>
      <dgm:spPr/>
      <dgm:t>
        <a:bodyPr/>
        <a:lstStyle/>
        <a:p>
          <a:endParaRPr lang="en-MY"/>
        </a:p>
      </dgm:t>
    </dgm:pt>
    <dgm:pt modelId="{7114050A-C452-42A3-ACA4-F43CA53FE9B6}">
      <dgm:prSet/>
      <dgm:spPr/>
      <dgm:t>
        <a:bodyPr/>
        <a:lstStyle/>
        <a:p>
          <a:r>
            <a:rPr lang="en-US" dirty="0" err="1" smtClean="0"/>
            <a:t>Sosial</a:t>
          </a:r>
          <a:r>
            <a:rPr lang="en-US" dirty="0" smtClean="0"/>
            <a:t> </a:t>
          </a:r>
          <a:r>
            <a:rPr lang="en-US" dirty="0" err="1" smtClean="0"/>
            <a:t>budaya</a:t>
          </a:r>
          <a:endParaRPr lang="en-MY" dirty="0"/>
        </a:p>
      </dgm:t>
    </dgm:pt>
    <dgm:pt modelId="{C53F7DE5-4130-470D-90E4-B67140B5110C}" type="parTrans" cxnId="{62664D8F-AFA7-45F6-807B-EBEE76D4623F}">
      <dgm:prSet/>
      <dgm:spPr/>
      <dgm:t>
        <a:bodyPr/>
        <a:lstStyle/>
        <a:p>
          <a:endParaRPr lang="en-MY"/>
        </a:p>
      </dgm:t>
    </dgm:pt>
    <dgm:pt modelId="{D4520DD7-43A7-4370-AA32-746FF918C5C8}" type="sibTrans" cxnId="{62664D8F-AFA7-45F6-807B-EBEE76D4623F}">
      <dgm:prSet/>
      <dgm:spPr/>
      <dgm:t>
        <a:bodyPr/>
        <a:lstStyle/>
        <a:p>
          <a:endParaRPr lang="en-MY"/>
        </a:p>
      </dgm:t>
    </dgm:pt>
    <dgm:pt modelId="{82C489D1-D821-4444-A3E8-7486AFF9FBD8}">
      <dgm:prSet/>
      <dgm:spPr/>
      <dgm:t>
        <a:bodyPr/>
        <a:lstStyle/>
        <a:p>
          <a:r>
            <a:rPr lang="en-US" dirty="0" smtClean="0"/>
            <a:t>IPTEK</a:t>
          </a:r>
          <a:endParaRPr lang="en-MY" dirty="0"/>
        </a:p>
      </dgm:t>
    </dgm:pt>
    <dgm:pt modelId="{4CA336A7-B672-4424-A27A-C03EFB5CA524}" type="parTrans" cxnId="{F8DBB26E-6CD7-466A-8166-F25E8B1E6FBE}">
      <dgm:prSet/>
      <dgm:spPr/>
      <dgm:t>
        <a:bodyPr/>
        <a:lstStyle/>
        <a:p>
          <a:endParaRPr lang="en-MY"/>
        </a:p>
      </dgm:t>
    </dgm:pt>
    <dgm:pt modelId="{083FEE04-FE56-47A3-93B2-70B1137670D2}" type="sibTrans" cxnId="{F8DBB26E-6CD7-466A-8166-F25E8B1E6FBE}">
      <dgm:prSet/>
      <dgm:spPr/>
      <dgm:t>
        <a:bodyPr/>
        <a:lstStyle/>
        <a:p>
          <a:endParaRPr lang="en-MY"/>
        </a:p>
      </dgm:t>
    </dgm:pt>
    <dgm:pt modelId="{0A5A8006-2D28-45EC-B8D4-404FE29FFCCC}">
      <dgm:prSet/>
      <dgm:spPr/>
      <dgm:t>
        <a:bodyPr/>
        <a:lstStyle/>
        <a:p>
          <a:r>
            <a:rPr lang="en-US" dirty="0" smtClean="0"/>
            <a:t>EKONOMI</a:t>
          </a:r>
          <a:endParaRPr lang="en-MY" dirty="0"/>
        </a:p>
      </dgm:t>
    </dgm:pt>
    <dgm:pt modelId="{2A8D184F-0952-451C-8192-9A9AEDB3E8FD}" type="parTrans" cxnId="{0F6CACB3-4FFC-447F-85A6-AEBCB839834D}">
      <dgm:prSet/>
      <dgm:spPr/>
      <dgm:t>
        <a:bodyPr/>
        <a:lstStyle/>
        <a:p>
          <a:endParaRPr lang="en-MY"/>
        </a:p>
      </dgm:t>
    </dgm:pt>
    <dgm:pt modelId="{122BC656-A514-47E0-A093-1A0239666A75}" type="sibTrans" cxnId="{0F6CACB3-4FFC-447F-85A6-AEBCB839834D}">
      <dgm:prSet/>
      <dgm:spPr/>
      <dgm:t>
        <a:bodyPr/>
        <a:lstStyle/>
        <a:p>
          <a:endParaRPr lang="en-MY"/>
        </a:p>
      </dgm:t>
    </dgm:pt>
    <dgm:pt modelId="{F94A944D-E93A-46AA-9414-772D62C62E58}">
      <dgm:prSet/>
      <dgm:spPr/>
      <dgm:t>
        <a:bodyPr/>
        <a:lstStyle/>
        <a:p>
          <a:r>
            <a:rPr lang="en-US" dirty="0" smtClean="0"/>
            <a:t>UPAH DAN BIAYA PRODUKSI</a:t>
          </a:r>
          <a:endParaRPr lang="en-MY" dirty="0"/>
        </a:p>
      </dgm:t>
    </dgm:pt>
    <dgm:pt modelId="{063A1803-606B-4B45-8217-86170F41CE64}" type="parTrans" cxnId="{DBE7C65D-BEE1-40B9-A615-98F900322F08}">
      <dgm:prSet/>
      <dgm:spPr/>
      <dgm:t>
        <a:bodyPr/>
        <a:lstStyle/>
        <a:p>
          <a:endParaRPr lang="en-MY"/>
        </a:p>
      </dgm:t>
    </dgm:pt>
    <dgm:pt modelId="{6A1E791A-5DB4-4101-9450-B24E52B8F811}" type="sibTrans" cxnId="{DBE7C65D-BEE1-40B9-A615-98F900322F08}">
      <dgm:prSet/>
      <dgm:spPr/>
      <dgm:t>
        <a:bodyPr/>
        <a:lstStyle/>
        <a:p>
          <a:endParaRPr lang="en-MY"/>
        </a:p>
      </dgm:t>
    </dgm:pt>
    <dgm:pt modelId="{90FE6F6C-8B8D-4652-B38C-10B26E016B8B}">
      <dgm:prSet/>
      <dgm:spPr/>
      <dgm:t>
        <a:bodyPr/>
        <a:lstStyle/>
        <a:p>
          <a:r>
            <a:rPr lang="en-US" dirty="0" smtClean="0"/>
            <a:t>HARGA BARANG</a:t>
          </a:r>
          <a:endParaRPr lang="en-MY" dirty="0"/>
        </a:p>
      </dgm:t>
    </dgm:pt>
    <dgm:pt modelId="{2AA8855B-74CE-4E52-866E-37A076E04114}" type="parTrans" cxnId="{40FBA548-F6CA-4D2A-B210-60FD8E292BC1}">
      <dgm:prSet/>
      <dgm:spPr/>
      <dgm:t>
        <a:bodyPr/>
        <a:lstStyle/>
        <a:p>
          <a:endParaRPr lang="en-MY"/>
        </a:p>
      </dgm:t>
    </dgm:pt>
    <dgm:pt modelId="{9381F1C2-D7BE-499B-B8AA-078695AF3392}" type="sibTrans" cxnId="{40FBA548-F6CA-4D2A-B210-60FD8E292BC1}">
      <dgm:prSet/>
      <dgm:spPr/>
      <dgm:t>
        <a:bodyPr/>
        <a:lstStyle/>
        <a:p>
          <a:endParaRPr lang="en-MY"/>
        </a:p>
      </dgm:t>
    </dgm:pt>
    <dgm:pt modelId="{6CD55685-2E8C-4239-94C3-41A03944F08C}">
      <dgm:prSet/>
      <dgm:spPr/>
      <dgm:t>
        <a:bodyPr/>
        <a:lstStyle/>
        <a:p>
          <a:r>
            <a:rPr lang="en-US" dirty="0" smtClean="0"/>
            <a:t>SELERA KONSUMEN</a:t>
          </a:r>
          <a:endParaRPr lang="en-MY" dirty="0"/>
        </a:p>
      </dgm:t>
    </dgm:pt>
    <dgm:pt modelId="{F0D7F4A6-6CAC-4487-A76F-92EEFBFCAD38}" type="parTrans" cxnId="{B4486CA9-0618-4C4B-B380-C89A0F930844}">
      <dgm:prSet/>
      <dgm:spPr/>
      <dgm:t>
        <a:bodyPr/>
        <a:lstStyle/>
        <a:p>
          <a:endParaRPr lang="en-MY"/>
        </a:p>
      </dgm:t>
    </dgm:pt>
    <dgm:pt modelId="{26D5626E-47F9-4269-A784-6AD2A8C5FDA3}" type="sibTrans" cxnId="{B4486CA9-0618-4C4B-B380-C89A0F930844}">
      <dgm:prSet/>
      <dgm:spPr/>
      <dgm:t>
        <a:bodyPr/>
        <a:lstStyle/>
        <a:p>
          <a:endParaRPr lang="en-MY"/>
        </a:p>
      </dgm:t>
    </dgm:pt>
    <dgm:pt modelId="{93C24EA4-F7FD-4BAC-AB74-3ACA4C6BE46F}" type="pres">
      <dgm:prSet presAssocID="{5A13E151-4F8E-4A24-92BF-91ABAD7B6E8F}" presName="hierChild1" presStyleCnt="0">
        <dgm:presLayoutVars>
          <dgm:chPref val="1"/>
          <dgm:dir/>
          <dgm:animOne val="branch"/>
          <dgm:animLvl val="lvl"/>
          <dgm:resizeHandles/>
        </dgm:presLayoutVars>
      </dgm:prSet>
      <dgm:spPr/>
      <dgm:t>
        <a:bodyPr/>
        <a:lstStyle/>
        <a:p>
          <a:endParaRPr lang="en-MY"/>
        </a:p>
      </dgm:t>
    </dgm:pt>
    <dgm:pt modelId="{E21DC5B2-D9C1-4BC1-ABE6-767DB772E892}" type="pres">
      <dgm:prSet presAssocID="{36B166CB-8056-4D23-A065-E4860860248D}" presName="hierRoot1" presStyleCnt="0"/>
      <dgm:spPr/>
    </dgm:pt>
    <dgm:pt modelId="{A84CED40-D6C2-4797-8FA5-859BE7141C0C}" type="pres">
      <dgm:prSet presAssocID="{36B166CB-8056-4D23-A065-E4860860248D}" presName="composite" presStyleCnt="0"/>
      <dgm:spPr/>
    </dgm:pt>
    <dgm:pt modelId="{B68BF791-C26F-4544-B08C-DA81752DB962}" type="pres">
      <dgm:prSet presAssocID="{36B166CB-8056-4D23-A065-E4860860248D}" presName="background" presStyleLbl="node0" presStyleIdx="0" presStyleCnt="1"/>
      <dgm:spPr/>
    </dgm:pt>
    <dgm:pt modelId="{373EB46E-522C-497F-B42E-5AE594145E56}" type="pres">
      <dgm:prSet presAssocID="{36B166CB-8056-4D23-A065-E4860860248D}" presName="text" presStyleLbl="fgAcc0" presStyleIdx="0" presStyleCnt="1">
        <dgm:presLayoutVars>
          <dgm:chPref val="3"/>
        </dgm:presLayoutVars>
      </dgm:prSet>
      <dgm:spPr/>
      <dgm:t>
        <a:bodyPr/>
        <a:lstStyle/>
        <a:p>
          <a:endParaRPr lang="en-MY"/>
        </a:p>
      </dgm:t>
    </dgm:pt>
    <dgm:pt modelId="{F5AFD3BA-46CB-45F3-8E01-2580941AE3CE}" type="pres">
      <dgm:prSet presAssocID="{36B166CB-8056-4D23-A065-E4860860248D}" presName="hierChild2" presStyleCnt="0"/>
      <dgm:spPr/>
    </dgm:pt>
    <dgm:pt modelId="{11F59774-97CD-46F5-A416-20FED91A0469}" type="pres">
      <dgm:prSet presAssocID="{3BD84016-1967-4E34-B59E-90371CC6F2F5}" presName="Name10" presStyleLbl="parChTrans1D2" presStyleIdx="0" presStyleCnt="5"/>
      <dgm:spPr/>
      <dgm:t>
        <a:bodyPr/>
        <a:lstStyle/>
        <a:p>
          <a:endParaRPr lang="en-MY"/>
        </a:p>
      </dgm:t>
    </dgm:pt>
    <dgm:pt modelId="{CE6790C4-01D6-405A-82D4-4FE8DA943608}" type="pres">
      <dgm:prSet presAssocID="{3F23697C-C314-4072-9870-6404D427B0A5}" presName="hierRoot2" presStyleCnt="0"/>
      <dgm:spPr/>
    </dgm:pt>
    <dgm:pt modelId="{6A969163-1C76-4FBF-B292-8FD73DF0AF78}" type="pres">
      <dgm:prSet presAssocID="{3F23697C-C314-4072-9870-6404D427B0A5}" presName="composite2" presStyleCnt="0"/>
      <dgm:spPr/>
    </dgm:pt>
    <dgm:pt modelId="{09EC6E4C-CA32-41B6-9555-89BBF3B8D11D}" type="pres">
      <dgm:prSet presAssocID="{3F23697C-C314-4072-9870-6404D427B0A5}" presName="background2" presStyleLbl="node2" presStyleIdx="0" presStyleCnt="5"/>
      <dgm:spPr/>
    </dgm:pt>
    <dgm:pt modelId="{B3AEC1BF-C119-462F-A479-26871F2FD5BB}" type="pres">
      <dgm:prSet presAssocID="{3F23697C-C314-4072-9870-6404D427B0A5}" presName="text2" presStyleLbl="fgAcc2" presStyleIdx="0" presStyleCnt="5">
        <dgm:presLayoutVars>
          <dgm:chPref val="3"/>
        </dgm:presLayoutVars>
      </dgm:prSet>
      <dgm:spPr/>
      <dgm:t>
        <a:bodyPr/>
        <a:lstStyle/>
        <a:p>
          <a:endParaRPr lang="en-MY"/>
        </a:p>
      </dgm:t>
    </dgm:pt>
    <dgm:pt modelId="{E27639D2-77CC-41D8-AEC4-5ECBD3E52F04}" type="pres">
      <dgm:prSet presAssocID="{3F23697C-C314-4072-9870-6404D427B0A5}" presName="hierChild3" presStyleCnt="0"/>
      <dgm:spPr/>
    </dgm:pt>
    <dgm:pt modelId="{683A03E1-52BB-4E1C-8AF4-E42627337321}" type="pres">
      <dgm:prSet presAssocID="{5DB507D0-40A8-4C4F-AE57-F17361D73B88}" presName="Name10" presStyleLbl="parChTrans1D2" presStyleIdx="1" presStyleCnt="5"/>
      <dgm:spPr/>
      <dgm:t>
        <a:bodyPr/>
        <a:lstStyle/>
        <a:p>
          <a:endParaRPr lang="en-MY"/>
        </a:p>
      </dgm:t>
    </dgm:pt>
    <dgm:pt modelId="{68DC6F40-18AF-420B-98B0-7416F2EEAEAF}" type="pres">
      <dgm:prSet presAssocID="{2E9232AF-0517-4CD3-A56E-02379342DB33}" presName="hierRoot2" presStyleCnt="0"/>
      <dgm:spPr/>
    </dgm:pt>
    <dgm:pt modelId="{DAAF23A8-95C9-4D3E-80B8-124518B6A2BD}" type="pres">
      <dgm:prSet presAssocID="{2E9232AF-0517-4CD3-A56E-02379342DB33}" presName="composite2" presStyleCnt="0"/>
      <dgm:spPr/>
    </dgm:pt>
    <dgm:pt modelId="{5F39A04F-796F-4654-BF2C-6A5101B753CD}" type="pres">
      <dgm:prSet presAssocID="{2E9232AF-0517-4CD3-A56E-02379342DB33}" presName="background2" presStyleLbl="node2" presStyleIdx="1" presStyleCnt="5"/>
      <dgm:spPr/>
    </dgm:pt>
    <dgm:pt modelId="{B40BE07D-4F82-449A-8BA8-B2B750B672DD}" type="pres">
      <dgm:prSet presAssocID="{2E9232AF-0517-4CD3-A56E-02379342DB33}" presName="text2" presStyleLbl="fgAcc2" presStyleIdx="1" presStyleCnt="5" custLinFactNeighborX="1193" custLinFactNeighborY="-2727">
        <dgm:presLayoutVars>
          <dgm:chPref val="3"/>
        </dgm:presLayoutVars>
      </dgm:prSet>
      <dgm:spPr/>
      <dgm:t>
        <a:bodyPr/>
        <a:lstStyle/>
        <a:p>
          <a:endParaRPr lang="en-MY"/>
        </a:p>
      </dgm:t>
    </dgm:pt>
    <dgm:pt modelId="{46C5A2D0-DDB9-455E-A544-8CBD39F0EFBF}" type="pres">
      <dgm:prSet presAssocID="{2E9232AF-0517-4CD3-A56E-02379342DB33}" presName="hierChild3" presStyleCnt="0"/>
      <dgm:spPr/>
    </dgm:pt>
    <dgm:pt modelId="{17A0AC6E-2F80-49A8-85D7-D1DB856623A8}" type="pres">
      <dgm:prSet presAssocID="{C53F7DE5-4130-470D-90E4-B67140B5110C}" presName="Name10" presStyleLbl="parChTrans1D2" presStyleIdx="2" presStyleCnt="5"/>
      <dgm:spPr/>
      <dgm:t>
        <a:bodyPr/>
        <a:lstStyle/>
        <a:p>
          <a:endParaRPr lang="en-MY"/>
        </a:p>
      </dgm:t>
    </dgm:pt>
    <dgm:pt modelId="{820821AA-35E1-41EE-AE62-634931264946}" type="pres">
      <dgm:prSet presAssocID="{7114050A-C452-42A3-ACA4-F43CA53FE9B6}" presName="hierRoot2" presStyleCnt="0"/>
      <dgm:spPr/>
    </dgm:pt>
    <dgm:pt modelId="{D4F77651-D57F-4FEF-B40E-ED1DEE41D62D}" type="pres">
      <dgm:prSet presAssocID="{7114050A-C452-42A3-ACA4-F43CA53FE9B6}" presName="composite2" presStyleCnt="0"/>
      <dgm:spPr/>
    </dgm:pt>
    <dgm:pt modelId="{55DDCED0-EFA9-48A0-BEEB-6D4001298AFF}" type="pres">
      <dgm:prSet presAssocID="{7114050A-C452-42A3-ACA4-F43CA53FE9B6}" presName="background2" presStyleLbl="node2" presStyleIdx="2" presStyleCnt="5"/>
      <dgm:spPr/>
    </dgm:pt>
    <dgm:pt modelId="{DCC58AEC-737E-44C1-865C-89802CCAAD5B}" type="pres">
      <dgm:prSet presAssocID="{7114050A-C452-42A3-ACA4-F43CA53FE9B6}" presName="text2" presStyleLbl="fgAcc2" presStyleIdx="2" presStyleCnt="5" custLinFactNeighborX="-3510" custLinFactNeighborY="-2727">
        <dgm:presLayoutVars>
          <dgm:chPref val="3"/>
        </dgm:presLayoutVars>
      </dgm:prSet>
      <dgm:spPr/>
      <dgm:t>
        <a:bodyPr/>
        <a:lstStyle/>
        <a:p>
          <a:endParaRPr lang="en-MY"/>
        </a:p>
      </dgm:t>
    </dgm:pt>
    <dgm:pt modelId="{A2905A93-B824-4E56-8410-F9307B764712}" type="pres">
      <dgm:prSet presAssocID="{7114050A-C452-42A3-ACA4-F43CA53FE9B6}" presName="hierChild3" presStyleCnt="0"/>
      <dgm:spPr/>
    </dgm:pt>
    <dgm:pt modelId="{226AF53E-00BB-4766-8914-E63FE073BD20}" type="pres">
      <dgm:prSet presAssocID="{4CA336A7-B672-4424-A27A-C03EFB5CA524}" presName="Name10" presStyleLbl="parChTrans1D2" presStyleIdx="3" presStyleCnt="5"/>
      <dgm:spPr/>
      <dgm:t>
        <a:bodyPr/>
        <a:lstStyle/>
        <a:p>
          <a:endParaRPr lang="en-MY"/>
        </a:p>
      </dgm:t>
    </dgm:pt>
    <dgm:pt modelId="{84A7F56A-AECF-40FA-9724-67E9947DF3F0}" type="pres">
      <dgm:prSet presAssocID="{82C489D1-D821-4444-A3E8-7486AFF9FBD8}" presName="hierRoot2" presStyleCnt="0"/>
      <dgm:spPr/>
    </dgm:pt>
    <dgm:pt modelId="{6C7DD711-3015-437F-A020-7B6C58D032CA}" type="pres">
      <dgm:prSet presAssocID="{82C489D1-D821-4444-A3E8-7486AFF9FBD8}" presName="composite2" presStyleCnt="0"/>
      <dgm:spPr/>
    </dgm:pt>
    <dgm:pt modelId="{49D9F7AF-46C2-4452-AD53-3F8B581F7EAF}" type="pres">
      <dgm:prSet presAssocID="{82C489D1-D821-4444-A3E8-7486AFF9FBD8}" presName="background2" presStyleLbl="node2" presStyleIdx="3" presStyleCnt="5"/>
      <dgm:spPr/>
    </dgm:pt>
    <dgm:pt modelId="{D0B2A3A7-3E60-42C7-B0A0-297808E5EF8E}" type="pres">
      <dgm:prSet presAssocID="{82C489D1-D821-4444-A3E8-7486AFF9FBD8}" presName="text2" presStyleLbl="fgAcc2" presStyleIdx="3" presStyleCnt="5">
        <dgm:presLayoutVars>
          <dgm:chPref val="3"/>
        </dgm:presLayoutVars>
      </dgm:prSet>
      <dgm:spPr/>
      <dgm:t>
        <a:bodyPr/>
        <a:lstStyle/>
        <a:p>
          <a:endParaRPr lang="en-MY"/>
        </a:p>
      </dgm:t>
    </dgm:pt>
    <dgm:pt modelId="{8AD2FDD6-287C-49D4-BE89-8E8735EB5F63}" type="pres">
      <dgm:prSet presAssocID="{82C489D1-D821-4444-A3E8-7486AFF9FBD8}" presName="hierChild3" presStyleCnt="0"/>
      <dgm:spPr/>
    </dgm:pt>
    <dgm:pt modelId="{713B99FD-35C7-4EBB-8478-31BDD42C8026}" type="pres">
      <dgm:prSet presAssocID="{2A8D184F-0952-451C-8192-9A9AEDB3E8FD}" presName="Name10" presStyleLbl="parChTrans1D2" presStyleIdx="4" presStyleCnt="5"/>
      <dgm:spPr/>
      <dgm:t>
        <a:bodyPr/>
        <a:lstStyle/>
        <a:p>
          <a:endParaRPr lang="en-MY"/>
        </a:p>
      </dgm:t>
    </dgm:pt>
    <dgm:pt modelId="{A5B06809-D9C5-4913-801C-7CEC993ADF9E}" type="pres">
      <dgm:prSet presAssocID="{0A5A8006-2D28-45EC-B8D4-404FE29FFCCC}" presName="hierRoot2" presStyleCnt="0"/>
      <dgm:spPr/>
    </dgm:pt>
    <dgm:pt modelId="{8FBE893C-84FC-495C-9E22-60169230373E}" type="pres">
      <dgm:prSet presAssocID="{0A5A8006-2D28-45EC-B8D4-404FE29FFCCC}" presName="composite2" presStyleCnt="0"/>
      <dgm:spPr/>
    </dgm:pt>
    <dgm:pt modelId="{58F85873-9311-43C3-AE2B-5E4856DF2B1D}" type="pres">
      <dgm:prSet presAssocID="{0A5A8006-2D28-45EC-B8D4-404FE29FFCCC}" presName="background2" presStyleLbl="node2" presStyleIdx="4" presStyleCnt="5"/>
      <dgm:spPr/>
    </dgm:pt>
    <dgm:pt modelId="{9E33C098-3996-4F60-ACF5-53A4732ABC82}" type="pres">
      <dgm:prSet presAssocID="{0A5A8006-2D28-45EC-B8D4-404FE29FFCCC}" presName="text2" presStyleLbl="fgAcc2" presStyleIdx="4" presStyleCnt="5" custLinFactNeighborX="231" custLinFactNeighborY="5344">
        <dgm:presLayoutVars>
          <dgm:chPref val="3"/>
        </dgm:presLayoutVars>
      </dgm:prSet>
      <dgm:spPr/>
      <dgm:t>
        <a:bodyPr/>
        <a:lstStyle/>
        <a:p>
          <a:endParaRPr lang="en-MY"/>
        </a:p>
      </dgm:t>
    </dgm:pt>
    <dgm:pt modelId="{84B49356-DCF2-4881-9944-226E535F95AA}" type="pres">
      <dgm:prSet presAssocID="{0A5A8006-2D28-45EC-B8D4-404FE29FFCCC}" presName="hierChild3" presStyleCnt="0"/>
      <dgm:spPr/>
    </dgm:pt>
    <dgm:pt modelId="{ACA5E6DE-6864-4A9A-9B00-D3F1BF46B552}" type="pres">
      <dgm:prSet presAssocID="{063A1803-606B-4B45-8217-86170F41CE64}" presName="Name17" presStyleLbl="parChTrans1D3" presStyleIdx="0" presStyleCnt="3"/>
      <dgm:spPr/>
      <dgm:t>
        <a:bodyPr/>
        <a:lstStyle/>
        <a:p>
          <a:endParaRPr lang="en-MY"/>
        </a:p>
      </dgm:t>
    </dgm:pt>
    <dgm:pt modelId="{114454E1-1B8A-496D-9B4A-6D8135E19C94}" type="pres">
      <dgm:prSet presAssocID="{F94A944D-E93A-46AA-9414-772D62C62E58}" presName="hierRoot3" presStyleCnt="0"/>
      <dgm:spPr/>
    </dgm:pt>
    <dgm:pt modelId="{BBCE0735-69F3-4D28-ACF8-F740C9E685B5}" type="pres">
      <dgm:prSet presAssocID="{F94A944D-E93A-46AA-9414-772D62C62E58}" presName="composite3" presStyleCnt="0"/>
      <dgm:spPr/>
    </dgm:pt>
    <dgm:pt modelId="{B6A596F5-5999-4FE5-AA41-7AF67DDABB19}" type="pres">
      <dgm:prSet presAssocID="{F94A944D-E93A-46AA-9414-772D62C62E58}" presName="background3" presStyleLbl="node3" presStyleIdx="0" presStyleCnt="3"/>
      <dgm:spPr/>
    </dgm:pt>
    <dgm:pt modelId="{0EA14B65-50E4-4965-BCD2-B008E2D99D30}" type="pres">
      <dgm:prSet presAssocID="{F94A944D-E93A-46AA-9414-772D62C62E58}" presName="text3" presStyleLbl="fgAcc3" presStyleIdx="0" presStyleCnt="3">
        <dgm:presLayoutVars>
          <dgm:chPref val="3"/>
        </dgm:presLayoutVars>
      </dgm:prSet>
      <dgm:spPr/>
      <dgm:t>
        <a:bodyPr/>
        <a:lstStyle/>
        <a:p>
          <a:endParaRPr lang="en-MY"/>
        </a:p>
      </dgm:t>
    </dgm:pt>
    <dgm:pt modelId="{71AAB066-437D-4A5C-A1A2-6894B15927C8}" type="pres">
      <dgm:prSet presAssocID="{F94A944D-E93A-46AA-9414-772D62C62E58}" presName="hierChild4" presStyleCnt="0"/>
      <dgm:spPr/>
    </dgm:pt>
    <dgm:pt modelId="{D1F4C915-3526-4CBD-91DC-DAE4763F21F6}" type="pres">
      <dgm:prSet presAssocID="{2AA8855B-74CE-4E52-866E-37A076E04114}" presName="Name17" presStyleLbl="parChTrans1D3" presStyleIdx="1" presStyleCnt="3"/>
      <dgm:spPr/>
      <dgm:t>
        <a:bodyPr/>
        <a:lstStyle/>
        <a:p>
          <a:endParaRPr lang="en-MY"/>
        </a:p>
      </dgm:t>
    </dgm:pt>
    <dgm:pt modelId="{84F5D690-0502-484F-BF77-B7A78220BE34}" type="pres">
      <dgm:prSet presAssocID="{90FE6F6C-8B8D-4652-B38C-10B26E016B8B}" presName="hierRoot3" presStyleCnt="0"/>
      <dgm:spPr/>
    </dgm:pt>
    <dgm:pt modelId="{73DF5DD5-7533-4961-B5D6-6F53FB34B853}" type="pres">
      <dgm:prSet presAssocID="{90FE6F6C-8B8D-4652-B38C-10B26E016B8B}" presName="composite3" presStyleCnt="0"/>
      <dgm:spPr/>
    </dgm:pt>
    <dgm:pt modelId="{9B94C15E-FC02-4485-9BBE-97A4AEBDC445}" type="pres">
      <dgm:prSet presAssocID="{90FE6F6C-8B8D-4652-B38C-10B26E016B8B}" presName="background3" presStyleLbl="node3" presStyleIdx="1" presStyleCnt="3"/>
      <dgm:spPr/>
    </dgm:pt>
    <dgm:pt modelId="{71AE6D73-8B70-49BD-81B7-436BA03A273E}" type="pres">
      <dgm:prSet presAssocID="{90FE6F6C-8B8D-4652-B38C-10B26E016B8B}" presName="text3" presStyleLbl="fgAcc3" presStyleIdx="1" presStyleCnt="3">
        <dgm:presLayoutVars>
          <dgm:chPref val="3"/>
        </dgm:presLayoutVars>
      </dgm:prSet>
      <dgm:spPr/>
      <dgm:t>
        <a:bodyPr/>
        <a:lstStyle/>
        <a:p>
          <a:endParaRPr lang="en-MY"/>
        </a:p>
      </dgm:t>
    </dgm:pt>
    <dgm:pt modelId="{6E485DAD-2591-4567-84C0-B7F42296FCA4}" type="pres">
      <dgm:prSet presAssocID="{90FE6F6C-8B8D-4652-B38C-10B26E016B8B}" presName="hierChild4" presStyleCnt="0"/>
      <dgm:spPr/>
    </dgm:pt>
    <dgm:pt modelId="{86754A0B-768D-4C6B-8FCC-9F5C3785C46C}" type="pres">
      <dgm:prSet presAssocID="{F0D7F4A6-6CAC-4487-A76F-92EEFBFCAD38}" presName="Name17" presStyleLbl="parChTrans1D3" presStyleIdx="2" presStyleCnt="3"/>
      <dgm:spPr/>
      <dgm:t>
        <a:bodyPr/>
        <a:lstStyle/>
        <a:p>
          <a:endParaRPr lang="en-MY"/>
        </a:p>
      </dgm:t>
    </dgm:pt>
    <dgm:pt modelId="{BF70749D-2A13-4309-9CAA-4D83ED854FBA}" type="pres">
      <dgm:prSet presAssocID="{6CD55685-2E8C-4239-94C3-41A03944F08C}" presName="hierRoot3" presStyleCnt="0"/>
      <dgm:spPr/>
    </dgm:pt>
    <dgm:pt modelId="{DEE0C341-1935-46A2-BF71-12D9DBB8A9AA}" type="pres">
      <dgm:prSet presAssocID="{6CD55685-2E8C-4239-94C3-41A03944F08C}" presName="composite3" presStyleCnt="0"/>
      <dgm:spPr/>
    </dgm:pt>
    <dgm:pt modelId="{2A414706-DA6D-4182-BB7A-888ED2F6799B}" type="pres">
      <dgm:prSet presAssocID="{6CD55685-2E8C-4239-94C3-41A03944F08C}" presName="background3" presStyleLbl="node3" presStyleIdx="2" presStyleCnt="3"/>
      <dgm:spPr/>
    </dgm:pt>
    <dgm:pt modelId="{7CEA70E2-C1F4-41AE-A642-00325190710C}" type="pres">
      <dgm:prSet presAssocID="{6CD55685-2E8C-4239-94C3-41A03944F08C}" presName="text3" presStyleLbl="fgAcc3" presStyleIdx="2" presStyleCnt="3">
        <dgm:presLayoutVars>
          <dgm:chPref val="3"/>
        </dgm:presLayoutVars>
      </dgm:prSet>
      <dgm:spPr/>
      <dgm:t>
        <a:bodyPr/>
        <a:lstStyle/>
        <a:p>
          <a:endParaRPr lang="en-MY"/>
        </a:p>
      </dgm:t>
    </dgm:pt>
    <dgm:pt modelId="{5F5FBEF5-9850-45ED-A533-7CAD2408D58E}" type="pres">
      <dgm:prSet presAssocID="{6CD55685-2E8C-4239-94C3-41A03944F08C}" presName="hierChild4" presStyleCnt="0"/>
      <dgm:spPr/>
    </dgm:pt>
  </dgm:ptLst>
  <dgm:cxnLst>
    <dgm:cxn modelId="{F8DBB26E-6CD7-466A-8166-F25E8B1E6FBE}" srcId="{36B166CB-8056-4D23-A065-E4860860248D}" destId="{82C489D1-D821-4444-A3E8-7486AFF9FBD8}" srcOrd="3" destOrd="0" parTransId="{4CA336A7-B672-4424-A27A-C03EFB5CA524}" sibTransId="{083FEE04-FE56-47A3-93B2-70B1137670D2}"/>
    <dgm:cxn modelId="{BC55C176-AD72-444A-9CE3-8406494B57A1}" type="presOf" srcId="{0A5A8006-2D28-45EC-B8D4-404FE29FFCCC}" destId="{9E33C098-3996-4F60-ACF5-53A4732ABC82}" srcOrd="0" destOrd="0" presId="urn:microsoft.com/office/officeart/2005/8/layout/hierarchy1"/>
    <dgm:cxn modelId="{125C2CB2-1D01-41F4-BA85-EE8BDFD2EB7E}" type="presOf" srcId="{36B166CB-8056-4D23-A065-E4860860248D}" destId="{373EB46E-522C-497F-B42E-5AE594145E56}" srcOrd="0" destOrd="0" presId="urn:microsoft.com/office/officeart/2005/8/layout/hierarchy1"/>
    <dgm:cxn modelId="{62664D8F-AFA7-45F6-807B-EBEE76D4623F}" srcId="{36B166CB-8056-4D23-A065-E4860860248D}" destId="{7114050A-C452-42A3-ACA4-F43CA53FE9B6}" srcOrd="2" destOrd="0" parTransId="{C53F7DE5-4130-470D-90E4-B67140B5110C}" sibTransId="{D4520DD7-43A7-4370-AA32-746FF918C5C8}"/>
    <dgm:cxn modelId="{F92E5A6E-26D4-4EB2-A9AF-B86B7C3F56FC}" srcId="{36B166CB-8056-4D23-A065-E4860860248D}" destId="{3F23697C-C314-4072-9870-6404D427B0A5}" srcOrd="0" destOrd="0" parTransId="{3BD84016-1967-4E34-B59E-90371CC6F2F5}" sibTransId="{C953506A-18BD-445F-AEAA-CBB494C9692C}"/>
    <dgm:cxn modelId="{523C2DD5-F4D9-44C7-B5F5-0B5CEABBBEA3}" type="presOf" srcId="{6CD55685-2E8C-4239-94C3-41A03944F08C}" destId="{7CEA70E2-C1F4-41AE-A642-00325190710C}" srcOrd="0" destOrd="0" presId="urn:microsoft.com/office/officeart/2005/8/layout/hierarchy1"/>
    <dgm:cxn modelId="{F7493982-5452-49F7-AE58-43580B0D44AA}" type="presOf" srcId="{3F23697C-C314-4072-9870-6404D427B0A5}" destId="{B3AEC1BF-C119-462F-A479-26871F2FD5BB}" srcOrd="0" destOrd="0" presId="urn:microsoft.com/office/officeart/2005/8/layout/hierarchy1"/>
    <dgm:cxn modelId="{659729B1-1350-452D-A3FB-6688311BAD23}" type="presOf" srcId="{5DB507D0-40A8-4C4F-AE57-F17361D73B88}" destId="{683A03E1-52BB-4E1C-8AF4-E42627337321}" srcOrd="0" destOrd="0" presId="urn:microsoft.com/office/officeart/2005/8/layout/hierarchy1"/>
    <dgm:cxn modelId="{B4486CA9-0618-4C4B-B380-C89A0F930844}" srcId="{0A5A8006-2D28-45EC-B8D4-404FE29FFCCC}" destId="{6CD55685-2E8C-4239-94C3-41A03944F08C}" srcOrd="2" destOrd="0" parTransId="{F0D7F4A6-6CAC-4487-A76F-92EEFBFCAD38}" sibTransId="{26D5626E-47F9-4269-A784-6AD2A8C5FDA3}"/>
    <dgm:cxn modelId="{40FBA548-F6CA-4D2A-B210-60FD8E292BC1}" srcId="{0A5A8006-2D28-45EC-B8D4-404FE29FFCCC}" destId="{90FE6F6C-8B8D-4652-B38C-10B26E016B8B}" srcOrd="1" destOrd="0" parTransId="{2AA8855B-74CE-4E52-866E-37A076E04114}" sibTransId="{9381F1C2-D7BE-499B-B8AA-078695AF3392}"/>
    <dgm:cxn modelId="{75FAA323-16D7-4622-80FA-C4249275EA18}" type="presOf" srcId="{C53F7DE5-4130-470D-90E4-B67140B5110C}" destId="{17A0AC6E-2F80-49A8-85D7-D1DB856623A8}" srcOrd="0" destOrd="0" presId="urn:microsoft.com/office/officeart/2005/8/layout/hierarchy1"/>
    <dgm:cxn modelId="{77D4A4B7-A57B-43A6-B0A4-4DA55737F6D8}" type="presOf" srcId="{7114050A-C452-42A3-ACA4-F43CA53FE9B6}" destId="{DCC58AEC-737E-44C1-865C-89802CCAAD5B}" srcOrd="0" destOrd="0" presId="urn:microsoft.com/office/officeart/2005/8/layout/hierarchy1"/>
    <dgm:cxn modelId="{1C6EB2EA-F74C-4C47-872F-8F3DD05A28BF}" type="presOf" srcId="{82C489D1-D821-4444-A3E8-7486AFF9FBD8}" destId="{D0B2A3A7-3E60-42C7-B0A0-297808E5EF8E}" srcOrd="0" destOrd="0" presId="urn:microsoft.com/office/officeart/2005/8/layout/hierarchy1"/>
    <dgm:cxn modelId="{0F6CACB3-4FFC-447F-85A6-AEBCB839834D}" srcId="{36B166CB-8056-4D23-A065-E4860860248D}" destId="{0A5A8006-2D28-45EC-B8D4-404FE29FFCCC}" srcOrd="4" destOrd="0" parTransId="{2A8D184F-0952-451C-8192-9A9AEDB3E8FD}" sibTransId="{122BC656-A514-47E0-A093-1A0239666A75}"/>
    <dgm:cxn modelId="{DBE7C65D-BEE1-40B9-A615-98F900322F08}" srcId="{0A5A8006-2D28-45EC-B8D4-404FE29FFCCC}" destId="{F94A944D-E93A-46AA-9414-772D62C62E58}" srcOrd="0" destOrd="0" parTransId="{063A1803-606B-4B45-8217-86170F41CE64}" sibTransId="{6A1E791A-5DB4-4101-9450-B24E52B8F811}"/>
    <dgm:cxn modelId="{5C7B9A3D-3DB7-4C98-936A-D9100A2BC19C}" type="presOf" srcId="{5A13E151-4F8E-4A24-92BF-91ABAD7B6E8F}" destId="{93C24EA4-F7FD-4BAC-AB74-3ACA4C6BE46F}" srcOrd="0" destOrd="0" presId="urn:microsoft.com/office/officeart/2005/8/layout/hierarchy1"/>
    <dgm:cxn modelId="{B917CC5F-789C-4972-AE45-6460CC764457}" type="presOf" srcId="{F0D7F4A6-6CAC-4487-A76F-92EEFBFCAD38}" destId="{86754A0B-768D-4C6B-8FCC-9F5C3785C46C}" srcOrd="0" destOrd="0" presId="urn:microsoft.com/office/officeart/2005/8/layout/hierarchy1"/>
    <dgm:cxn modelId="{D0D57288-2F38-4A2C-B656-F953E13E1C20}" type="presOf" srcId="{2E9232AF-0517-4CD3-A56E-02379342DB33}" destId="{B40BE07D-4F82-449A-8BA8-B2B750B672DD}" srcOrd="0" destOrd="0" presId="urn:microsoft.com/office/officeart/2005/8/layout/hierarchy1"/>
    <dgm:cxn modelId="{C0AF2DF9-3010-450E-98AF-980B7117831B}" srcId="{36B166CB-8056-4D23-A065-E4860860248D}" destId="{2E9232AF-0517-4CD3-A56E-02379342DB33}" srcOrd="1" destOrd="0" parTransId="{5DB507D0-40A8-4C4F-AE57-F17361D73B88}" sibTransId="{710BE934-3BD2-444D-8E2B-37973178B40D}"/>
    <dgm:cxn modelId="{8B604F36-9AE7-40F0-87BB-CBD5462D90D1}" type="presOf" srcId="{F94A944D-E93A-46AA-9414-772D62C62E58}" destId="{0EA14B65-50E4-4965-BCD2-B008E2D99D30}" srcOrd="0" destOrd="0" presId="urn:microsoft.com/office/officeart/2005/8/layout/hierarchy1"/>
    <dgm:cxn modelId="{F543F103-5782-4C70-A15C-FB21CBCDF52D}" type="presOf" srcId="{4CA336A7-B672-4424-A27A-C03EFB5CA524}" destId="{226AF53E-00BB-4766-8914-E63FE073BD20}" srcOrd="0" destOrd="0" presId="urn:microsoft.com/office/officeart/2005/8/layout/hierarchy1"/>
    <dgm:cxn modelId="{CDD62164-A56A-4DDF-B900-C4C3D3288F73}" type="presOf" srcId="{2AA8855B-74CE-4E52-866E-37A076E04114}" destId="{D1F4C915-3526-4CBD-91DC-DAE4763F21F6}" srcOrd="0" destOrd="0" presId="urn:microsoft.com/office/officeart/2005/8/layout/hierarchy1"/>
    <dgm:cxn modelId="{1C47F978-F485-4BF8-A773-620F5D0B9FB9}" type="presOf" srcId="{063A1803-606B-4B45-8217-86170F41CE64}" destId="{ACA5E6DE-6864-4A9A-9B00-D3F1BF46B552}" srcOrd="0" destOrd="0" presId="urn:microsoft.com/office/officeart/2005/8/layout/hierarchy1"/>
    <dgm:cxn modelId="{5811A1F5-0987-4DF0-BF7E-5D2E99B2F20D}" type="presOf" srcId="{3BD84016-1967-4E34-B59E-90371CC6F2F5}" destId="{11F59774-97CD-46F5-A416-20FED91A0469}" srcOrd="0" destOrd="0" presId="urn:microsoft.com/office/officeart/2005/8/layout/hierarchy1"/>
    <dgm:cxn modelId="{6C0120DD-6EA7-4290-A460-3EBCEA6FD4DE}" srcId="{5A13E151-4F8E-4A24-92BF-91ABAD7B6E8F}" destId="{36B166CB-8056-4D23-A065-E4860860248D}" srcOrd="0" destOrd="0" parTransId="{4E2CA731-4537-47BC-975B-30DEABDB2AF8}" sibTransId="{4C9980A3-95C3-4020-BA15-06DACAD67A62}"/>
    <dgm:cxn modelId="{9EAA0280-1A52-43AE-B087-3C03D41CC0B5}" type="presOf" srcId="{90FE6F6C-8B8D-4652-B38C-10B26E016B8B}" destId="{71AE6D73-8B70-49BD-81B7-436BA03A273E}" srcOrd="0" destOrd="0" presId="urn:microsoft.com/office/officeart/2005/8/layout/hierarchy1"/>
    <dgm:cxn modelId="{7DFA4734-7270-4DF9-9C65-75E7F027AD09}" type="presOf" srcId="{2A8D184F-0952-451C-8192-9A9AEDB3E8FD}" destId="{713B99FD-35C7-4EBB-8478-31BDD42C8026}" srcOrd="0" destOrd="0" presId="urn:microsoft.com/office/officeart/2005/8/layout/hierarchy1"/>
    <dgm:cxn modelId="{63FDCA9A-7A8B-4E15-999D-E7D7F8874553}" type="presParOf" srcId="{93C24EA4-F7FD-4BAC-AB74-3ACA4C6BE46F}" destId="{E21DC5B2-D9C1-4BC1-ABE6-767DB772E892}" srcOrd="0" destOrd="0" presId="urn:microsoft.com/office/officeart/2005/8/layout/hierarchy1"/>
    <dgm:cxn modelId="{1F320003-13AC-416F-A6BD-BA69FA2BCF54}" type="presParOf" srcId="{E21DC5B2-D9C1-4BC1-ABE6-767DB772E892}" destId="{A84CED40-D6C2-4797-8FA5-859BE7141C0C}" srcOrd="0" destOrd="0" presId="urn:microsoft.com/office/officeart/2005/8/layout/hierarchy1"/>
    <dgm:cxn modelId="{8893D4A7-9903-4E54-9172-28F4641CC796}" type="presParOf" srcId="{A84CED40-D6C2-4797-8FA5-859BE7141C0C}" destId="{B68BF791-C26F-4544-B08C-DA81752DB962}" srcOrd="0" destOrd="0" presId="urn:microsoft.com/office/officeart/2005/8/layout/hierarchy1"/>
    <dgm:cxn modelId="{E25E4721-6F26-411D-91AA-EC6B20023884}" type="presParOf" srcId="{A84CED40-D6C2-4797-8FA5-859BE7141C0C}" destId="{373EB46E-522C-497F-B42E-5AE594145E56}" srcOrd="1" destOrd="0" presId="urn:microsoft.com/office/officeart/2005/8/layout/hierarchy1"/>
    <dgm:cxn modelId="{ACC67FE5-F561-4E25-929E-EEBEF50C9384}" type="presParOf" srcId="{E21DC5B2-D9C1-4BC1-ABE6-767DB772E892}" destId="{F5AFD3BA-46CB-45F3-8E01-2580941AE3CE}" srcOrd="1" destOrd="0" presId="urn:microsoft.com/office/officeart/2005/8/layout/hierarchy1"/>
    <dgm:cxn modelId="{2AB2DD71-7506-4331-8B07-8D0DED3866DE}" type="presParOf" srcId="{F5AFD3BA-46CB-45F3-8E01-2580941AE3CE}" destId="{11F59774-97CD-46F5-A416-20FED91A0469}" srcOrd="0" destOrd="0" presId="urn:microsoft.com/office/officeart/2005/8/layout/hierarchy1"/>
    <dgm:cxn modelId="{0CF7D64D-E0E4-4894-944A-595AC1D37E17}" type="presParOf" srcId="{F5AFD3BA-46CB-45F3-8E01-2580941AE3CE}" destId="{CE6790C4-01D6-405A-82D4-4FE8DA943608}" srcOrd="1" destOrd="0" presId="urn:microsoft.com/office/officeart/2005/8/layout/hierarchy1"/>
    <dgm:cxn modelId="{F105DD72-557D-4C03-AA42-6049EA0007E1}" type="presParOf" srcId="{CE6790C4-01D6-405A-82D4-4FE8DA943608}" destId="{6A969163-1C76-4FBF-B292-8FD73DF0AF78}" srcOrd="0" destOrd="0" presId="urn:microsoft.com/office/officeart/2005/8/layout/hierarchy1"/>
    <dgm:cxn modelId="{D85DFAA1-B8CA-4EFF-9707-A4F8A05B4F04}" type="presParOf" srcId="{6A969163-1C76-4FBF-B292-8FD73DF0AF78}" destId="{09EC6E4C-CA32-41B6-9555-89BBF3B8D11D}" srcOrd="0" destOrd="0" presId="urn:microsoft.com/office/officeart/2005/8/layout/hierarchy1"/>
    <dgm:cxn modelId="{0B7807E6-A9C9-49A5-AA3D-C44366A3E420}" type="presParOf" srcId="{6A969163-1C76-4FBF-B292-8FD73DF0AF78}" destId="{B3AEC1BF-C119-462F-A479-26871F2FD5BB}" srcOrd="1" destOrd="0" presId="urn:microsoft.com/office/officeart/2005/8/layout/hierarchy1"/>
    <dgm:cxn modelId="{8F3BB283-0787-4375-AA2B-87548F9EB7E4}" type="presParOf" srcId="{CE6790C4-01D6-405A-82D4-4FE8DA943608}" destId="{E27639D2-77CC-41D8-AEC4-5ECBD3E52F04}" srcOrd="1" destOrd="0" presId="urn:microsoft.com/office/officeart/2005/8/layout/hierarchy1"/>
    <dgm:cxn modelId="{63ACC6B6-B7E2-440B-80A8-79DA121F1CCA}" type="presParOf" srcId="{F5AFD3BA-46CB-45F3-8E01-2580941AE3CE}" destId="{683A03E1-52BB-4E1C-8AF4-E42627337321}" srcOrd="2" destOrd="0" presId="urn:microsoft.com/office/officeart/2005/8/layout/hierarchy1"/>
    <dgm:cxn modelId="{DCC0518F-1D09-49FD-9B1B-C32643458658}" type="presParOf" srcId="{F5AFD3BA-46CB-45F3-8E01-2580941AE3CE}" destId="{68DC6F40-18AF-420B-98B0-7416F2EEAEAF}" srcOrd="3" destOrd="0" presId="urn:microsoft.com/office/officeart/2005/8/layout/hierarchy1"/>
    <dgm:cxn modelId="{B7DB4114-E02B-4BE2-8107-28F43A507AEC}" type="presParOf" srcId="{68DC6F40-18AF-420B-98B0-7416F2EEAEAF}" destId="{DAAF23A8-95C9-4D3E-80B8-124518B6A2BD}" srcOrd="0" destOrd="0" presId="urn:microsoft.com/office/officeart/2005/8/layout/hierarchy1"/>
    <dgm:cxn modelId="{F59C1F3F-C66B-41C2-B131-FEE46388F4EE}" type="presParOf" srcId="{DAAF23A8-95C9-4D3E-80B8-124518B6A2BD}" destId="{5F39A04F-796F-4654-BF2C-6A5101B753CD}" srcOrd="0" destOrd="0" presId="urn:microsoft.com/office/officeart/2005/8/layout/hierarchy1"/>
    <dgm:cxn modelId="{BBA89ED2-699B-4C0E-AC98-1B64C5CC7E4B}" type="presParOf" srcId="{DAAF23A8-95C9-4D3E-80B8-124518B6A2BD}" destId="{B40BE07D-4F82-449A-8BA8-B2B750B672DD}" srcOrd="1" destOrd="0" presId="urn:microsoft.com/office/officeart/2005/8/layout/hierarchy1"/>
    <dgm:cxn modelId="{B10A7841-9A46-4D43-9C9D-826B25251914}" type="presParOf" srcId="{68DC6F40-18AF-420B-98B0-7416F2EEAEAF}" destId="{46C5A2D0-DDB9-455E-A544-8CBD39F0EFBF}" srcOrd="1" destOrd="0" presId="urn:microsoft.com/office/officeart/2005/8/layout/hierarchy1"/>
    <dgm:cxn modelId="{DDBEC773-A85E-45E0-A75F-E40238A420B3}" type="presParOf" srcId="{F5AFD3BA-46CB-45F3-8E01-2580941AE3CE}" destId="{17A0AC6E-2F80-49A8-85D7-D1DB856623A8}" srcOrd="4" destOrd="0" presId="urn:microsoft.com/office/officeart/2005/8/layout/hierarchy1"/>
    <dgm:cxn modelId="{924B40DE-E7D0-4BEE-85C9-CD9831B40F74}" type="presParOf" srcId="{F5AFD3BA-46CB-45F3-8E01-2580941AE3CE}" destId="{820821AA-35E1-41EE-AE62-634931264946}" srcOrd="5" destOrd="0" presId="urn:microsoft.com/office/officeart/2005/8/layout/hierarchy1"/>
    <dgm:cxn modelId="{DAFE5A8D-912D-4508-8C63-85DD5FB26523}" type="presParOf" srcId="{820821AA-35E1-41EE-AE62-634931264946}" destId="{D4F77651-D57F-4FEF-B40E-ED1DEE41D62D}" srcOrd="0" destOrd="0" presId="urn:microsoft.com/office/officeart/2005/8/layout/hierarchy1"/>
    <dgm:cxn modelId="{AE3BFF65-4C69-411E-9C9E-E032C87D83E7}" type="presParOf" srcId="{D4F77651-D57F-4FEF-B40E-ED1DEE41D62D}" destId="{55DDCED0-EFA9-48A0-BEEB-6D4001298AFF}" srcOrd="0" destOrd="0" presId="urn:microsoft.com/office/officeart/2005/8/layout/hierarchy1"/>
    <dgm:cxn modelId="{0284037C-2058-4F1D-AAF4-027E33D1A1F1}" type="presParOf" srcId="{D4F77651-D57F-4FEF-B40E-ED1DEE41D62D}" destId="{DCC58AEC-737E-44C1-865C-89802CCAAD5B}" srcOrd="1" destOrd="0" presId="urn:microsoft.com/office/officeart/2005/8/layout/hierarchy1"/>
    <dgm:cxn modelId="{9B9E2C4D-54EC-4BF4-90F9-AD7A62833B87}" type="presParOf" srcId="{820821AA-35E1-41EE-AE62-634931264946}" destId="{A2905A93-B824-4E56-8410-F9307B764712}" srcOrd="1" destOrd="0" presId="urn:microsoft.com/office/officeart/2005/8/layout/hierarchy1"/>
    <dgm:cxn modelId="{5FE6928E-897A-4577-85C2-484E67A4FB47}" type="presParOf" srcId="{F5AFD3BA-46CB-45F3-8E01-2580941AE3CE}" destId="{226AF53E-00BB-4766-8914-E63FE073BD20}" srcOrd="6" destOrd="0" presId="urn:microsoft.com/office/officeart/2005/8/layout/hierarchy1"/>
    <dgm:cxn modelId="{C13B1443-50F4-48A6-AAED-057F4DD3C5CE}" type="presParOf" srcId="{F5AFD3BA-46CB-45F3-8E01-2580941AE3CE}" destId="{84A7F56A-AECF-40FA-9724-67E9947DF3F0}" srcOrd="7" destOrd="0" presId="urn:microsoft.com/office/officeart/2005/8/layout/hierarchy1"/>
    <dgm:cxn modelId="{D5F687E7-74A8-4F02-B0D1-C3B54E706BF4}" type="presParOf" srcId="{84A7F56A-AECF-40FA-9724-67E9947DF3F0}" destId="{6C7DD711-3015-437F-A020-7B6C58D032CA}" srcOrd="0" destOrd="0" presId="urn:microsoft.com/office/officeart/2005/8/layout/hierarchy1"/>
    <dgm:cxn modelId="{E6AAF1A6-D595-4288-9321-3CFD6486A5A7}" type="presParOf" srcId="{6C7DD711-3015-437F-A020-7B6C58D032CA}" destId="{49D9F7AF-46C2-4452-AD53-3F8B581F7EAF}" srcOrd="0" destOrd="0" presId="urn:microsoft.com/office/officeart/2005/8/layout/hierarchy1"/>
    <dgm:cxn modelId="{C6043433-54AF-4275-9099-986766FD7A5B}" type="presParOf" srcId="{6C7DD711-3015-437F-A020-7B6C58D032CA}" destId="{D0B2A3A7-3E60-42C7-B0A0-297808E5EF8E}" srcOrd="1" destOrd="0" presId="urn:microsoft.com/office/officeart/2005/8/layout/hierarchy1"/>
    <dgm:cxn modelId="{C6B8FB5C-4B91-48BD-B43A-1AB4A53BBB28}" type="presParOf" srcId="{84A7F56A-AECF-40FA-9724-67E9947DF3F0}" destId="{8AD2FDD6-287C-49D4-BE89-8E8735EB5F63}" srcOrd="1" destOrd="0" presId="urn:microsoft.com/office/officeart/2005/8/layout/hierarchy1"/>
    <dgm:cxn modelId="{99AD2B4F-CECD-448F-8513-EC51DD1C937D}" type="presParOf" srcId="{F5AFD3BA-46CB-45F3-8E01-2580941AE3CE}" destId="{713B99FD-35C7-4EBB-8478-31BDD42C8026}" srcOrd="8" destOrd="0" presId="urn:microsoft.com/office/officeart/2005/8/layout/hierarchy1"/>
    <dgm:cxn modelId="{1918E7E9-9E8E-4B91-A5A0-37869A70B3F1}" type="presParOf" srcId="{F5AFD3BA-46CB-45F3-8E01-2580941AE3CE}" destId="{A5B06809-D9C5-4913-801C-7CEC993ADF9E}" srcOrd="9" destOrd="0" presId="urn:microsoft.com/office/officeart/2005/8/layout/hierarchy1"/>
    <dgm:cxn modelId="{6EFAECCD-CA20-40F5-8748-4DB95E288707}" type="presParOf" srcId="{A5B06809-D9C5-4913-801C-7CEC993ADF9E}" destId="{8FBE893C-84FC-495C-9E22-60169230373E}" srcOrd="0" destOrd="0" presId="urn:microsoft.com/office/officeart/2005/8/layout/hierarchy1"/>
    <dgm:cxn modelId="{D3A4963A-371E-4DB6-87EB-394083EB5672}" type="presParOf" srcId="{8FBE893C-84FC-495C-9E22-60169230373E}" destId="{58F85873-9311-43C3-AE2B-5E4856DF2B1D}" srcOrd="0" destOrd="0" presId="urn:microsoft.com/office/officeart/2005/8/layout/hierarchy1"/>
    <dgm:cxn modelId="{BA27E67D-DA13-44AE-8AF9-C4AFCC3C6D5B}" type="presParOf" srcId="{8FBE893C-84FC-495C-9E22-60169230373E}" destId="{9E33C098-3996-4F60-ACF5-53A4732ABC82}" srcOrd="1" destOrd="0" presId="urn:microsoft.com/office/officeart/2005/8/layout/hierarchy1"/>
    <dgm:cxn modelId="{CDC4020E-6D0B-426F-A5FC-BC32089AF563}" type="presParOf" srcId="{A5B06809-D9C5-4913-801C-7CEC993ADF9E}" destId="{84B49356-DCF2-4881-9944-226E535F95AA}" srcOrd="1" destOrd="0" presId="urn:microsoft.com/office/officeart/2005/8/layout/hierarchy1"/>
    <dgm:cxn modelId="{573A9A6C-ED36-428D-90F1-45F27456B4C8}" type="presParOf" srcId="{84B49356-DCF2-4881-9944-226E535F95AA}" destId="{ACA5E6DE-6864-4A9A-9B00-D3F1BF46B552}" srcOrd="0" destOrd="0" presId="urn:microsoft.com/office/officeart/2005/8/layout/hierarchy1"/>
    <dgm:cxn modelId="{1C781FC0-5DB8-4EDA-9057-BCF05CA650B2}" type="presParOf" srcId="{84B49356-DCF2-4881-9944-226E535F95AA}" destId="{114454E1-1B8A-496D-9B4A-6D8135E19C94}" srcOrd="1" destOrd="0" presId="urn:microsoft.com/office/officeart/2005/8/layout/hierarchy1"/>
    <dgm:cxn modelId="{EC2968F7-63B7-4371-BA19-40A732671044}" type="presParOf" srcId="{114454E1-1B8A-496D-9B4A-6D8135E19C94}" destId="{BBCE0735-69F3-4D28-ACF8-F740C9E685B5}" srcOrd="0" destOrd="0" presId="urn:microsoft.com/office/officeart/2005/8/layout/hierarchy1"/>
    <dgm:cxn modelId="{ACFE5E5B-569A-4776-850D-1E6DF008B6B8}" type="presParOf" srcId="{BBCE0735-69F3-4D28-ACF8-F740C9E685B5}" destId="{B6A596F5-5999-4FE5-AA41-7AF67DDABB19}" srcOrd="0" destOrd="0" presId="urn:microsoft.com/office/officeart/2005/8/layout/hierarchy1"/>
    <dgm:cxn modelId="{72DA173A-1EA4-484E-A5A8-2E6996FC339D}" type="presParOf" srcId="{BBCE0735-69F3-4D28-ACF8-F740C9E685B5}" destId="{0EA14B65-50E4-4965-BCD2-B008E2D99D30}" srcOrd="1" destOrd="0" presId="urn:microsoft.com/office/officeart/2005/8/layout/hierarchy1"/>
    <dgm:cxn modelId="{4134FFA5-6D37-4511-9267-308A17608111}" type="presParOf" srcId="{114454E1-1B8A-496D-9B4A-6D8135E19C94}" destId="{71AAB066-437D-4A5C-A1A2-6894B15927C8}" srcOrd="1" destOrd="0" presId="urn:microsoft.com/office/officeart/2005/8/layout/hierarchy1"/>
    <dgm:cxn modelId="{3CB72818-C3E9-4FC0-968C-37E33F3756D2}" type="presParOf" srcId="{84B49356-DCF2-4881-9944-226E535F95AA}" destId="{D1F4C915-3526-4CBD-91DC-DAE4763F21F6}" srcOrd="2" destOrd="0" presId="urn:microsoft.com/office/officeart/2005/8/layout/hierarchy1"/>
    <dgm:cxn modelId="{84E40D94-D276-4020-8E67-6A46E9CCB962}" type="presParOf" srcId="{84B49356-DCF2-4881-9944-226E535F95AA}" destId="{84F5D690-0502-484F-BF77-B7A78220BE34}" srcOrd="3" destOrd="0" presId="urn:microsoft.com/office/officeart/2005/8/layout/hierarchy1"/>
    <dgm:cxn modelId="{70ADDD87-BDFC-483C-A708-298BA8062224}" type="presParOf" srcId="{84F5D690-0502-484F-BF77-B7A78220BE34}" destId="{73DF5DD5-7533-4961-B5D6-6F53FB34B853}" srcOrd="0" destOrd="0" presId="urn:microsoft.com/office/officeart/2005/8/layout/hierarchy1"/>
    <dgm:cxn modelId="{8814F283-8F40-4AE9-8195-A22506C842F2}" type="presParOf" srcId="{73DF5DD5-7533-4961-B5D6-6F53FB34B853}" destId="{9B94C15E-FC02-4485-9BBE-97A4AEBDC445}" srcOrd="0" destOrd="0" presId="urn:microsoft.com/office/officeart/2005/8/layout/hierarchy1"/>
    <dgm:cxn modelId="{DB0CABD1-80E3-40F6-88F5-ACC450247A9C}" type="presParOf" srcId="{73DF5DD5-7533-4961-B5D6-6F53FB34B853}" destId="{71AE6D73-8B70-49BD-81B7-436BA03A273E}" srcOrd="1" destOrd="0" presId="urn:microsoft.com/office/officeart/2005/8/layout/hierarchy1"/>
    <dgm:cxn modelId="{7DA30741-583F-4CAE-9B68-19D9B2198C99}" type="presParOf" srcId="{84F5D690-0502-484F-BF77-B7A78220BE34}" destId="{6E485DAD-2591-4567-84C0-B7F42296FCA4}" srcOrd="1" destOrd="0" presId="urn:microsoft.com/office/officeart/2005/8/layout/hierarchy1"/>
    <dgm:cxn modelId="{83F2F802-7FF1-4655-AC3C-515700CA73BD}" type="presParOf" srcId="{84B49356-DCF2-4881-9944-226E535F95AA}" destId="{86754A0B-768D-4C6B-8FCC-9F5C3785C46C}" srcOrd="4" destOrd="0" presId="urn:microsoft.com/office/officeart/2005/8/layout/hierarchy1"/>
    <dgm:cxn modelId="{32018F98-3186-446C-B372-5810F9969AD1}" type="presParOf" srcId="{84B49356-DCF2-4881-9944-226E535F95AA}" destId="{BF70749D-2A13-4309-9CAA-4D83ED854FBA}" srcOrd="5" destOrd="0" presId="urn:microsoft.com/office/officeart/2005/8/layout/hierarchy1"/>
    <dgm:cxn modelId="{BFEAF565-59ED-4BC3-AC85-C5457BFADCA4}" type="presParOf" srcId="{BF70749D-2A13-4309-9CAA-4D83ED854FBA}" destId="{DEE0C341-1935-46A2-BF71-12D9DBB8A9AA}" srcOrd="0" destOrd="0" presId="urn:microsoft.com/office/officeart/2005/8/layout/hierarchy1"/>
    <dgm:cxn modelId="{50C3DD67-93ED-4891-86BB-98216CBA70D6}" type="presParOf" srcId="{DEE0C341-1935-46A2-BF71-12D9DBB8A9AA}" destId="{2A414706-DA6D-4182-BB7A-888ED2F6799B}" srcOrd="0" destOrd="0" presId="urn:microsoft.com/office/officeart/2005/8/layout/hierarchy1"/>
    <dgm:cxn modelId="{1BAEC5F7-7274-464C-AFE1-60B7A33C2BD6}" type="presParOf" srcId="{DEE0C341-1935-46A2-BF71-12D9DBB8A9AA}" destId="{7CEA70E2-C1F4-41AE-A642-00325190710C}" srcOrd="1" destOrd="0" presId="urn:microsoft.com/office/officeart/2005/8/layout/hierarchy1"/>
    <dgm:cxn modelId="{E3814636-9F7E-4593-B301-B5C66427B0D1}" type="presParOf" srcId="{BF70749D-2A13-4309-9CAA-4D83ED854FBA}" destId="{5F5FBEF5-9850-45ED-A533-7CAD2408D58E}"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87FC19-EE01-4681-90C6-B2E54B7CFBC1}" type="datetimeFigureOut">
              <a:rPr lang="id-ID" smtClean="0"/>
              <a:pPr/>
              <a:t>07/11/2013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27EBA3-C83B-4212-BD12-E0C97FB1C41C}"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7AB1B29-C68E-449A-8707-B7EEFD67FD2D}"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BC4B2C2-3BC8-4545-A3A1-C45F0A1A8D38}" type="slidenum">
              <a:rPr lang="en-US" smtClean="0"/>
              <a:pPr>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5EDFFAD-BFEA-465B-A687-30E03738DE1B}" type="datetimeFigureOut">
              <a:rPr lang="id-ID" smtClean="0"/>
              <a:pPr/>
              <a:t>07/11/2013</a:t>
            </a:fld>
            <a:endParaRPr lang="id-ID"/>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1531" y="68853"/>
            <a:ext cx="7550879" cy="82623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274577" y="1377051"/>
            <a:ext cx="4255950" cy="47192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67816" y="1377051"/>
            <a:ext cx="4255950" cy="47192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6"/>
          <p:cNvSpPr>
            <a:spLocks noGrp="1" noChangeArrowheads="1"/>
          </p:cNvSpPr>
          <p:nvPr>
            <p:ph type="sldNum" sz="quarter" idx="10"/>
          </p:nvPr>
        </p:nvSpPr>
        <p:spPr>
          <a:ln/>
        </p:spPr>
        <p:txBody>
          <a:bodyPr/>
          <a:lstStyle>
            <a:lvl1pPr>
              <a:defRPr/>
            </a:lvl1pPr>
          </a:lstStyle>
          <a:p>
            <a:r>
              <a:rPr lang="en-US"/>
              <a:t>7 - </a:t>
            </a:r>
            <a:fld id="{7E731573-7A1B-4907-9496-E360537401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5EDFFAD-BFEA-465B-A687-30E03738DE1B}" type="datetimeFigureOut">
              <a:rPr lang="id-ID" smtClean="0"/>
              <a:pPr/>
              <a:t>07/11/2013</a:t>
            </a:fld>
            <a:endParaRPr lang="id-ID"/>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14C02DE-A2C0-4228-9F5E-CDC8BDB8C2D9}" type="slidenum">
              <a:rPr lang="id-ID" smtClean="0"/>
              <a:pPr/>
              <a:t>‹#›</a:t>
            </a:fld>
            <a:endParaRPr lang="id-ID"/>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014C02DE-A2C0-4228-9F5E-CDC8BDB8C2D9}" type="slidenum">
              <a:rPr lang="id-ID" smtClean="0"/>
              <a:pPr/>
              <a:t>‹#›</a:t>
            </a:fld>
            <a:endParaRPr lang="id-ID"/>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5EDFFAD-BFEA-465B-A687-30E03738DE1B}" type="datetimeFigureOut">
              <a:rPr lang="id-ID" smtClean="0"/>
              <a:pPr/>
              <a:t>07/11/2013</a:t>
            </a:fld>
            <a:endParaRPr lang="id-ID"/>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5EDFFAD-BFEA-465B-A687-30E03738DE1B}" type="datetimeFigureOut">
              <a:rPr lang="id-ID" smtClean="0"/>
              <a:pPr/>
              <a:t>07/11/2013</a:t>
            </a:fld>
            <a:endParaRPr lang="id-ID"/>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id-ID"/>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5EDFFAD-BFEA-465B-A687-30E03738DE1B}" type="datetimeFigureOut">
              <a:rPr lang="id-ID" smtClean="0"/>
              <a:pPr/>
              <a:t>07/11/2013</a:t>
            </a:fld>
            <a:endParaRPr lang="id-ID"/>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14C02DE-A2C0-4228-9F5E-CDC8BDB8C2D9}" type="slidenum">
              <a:rPr lang="id-ID" smtClean="0"/>
              <a:pPr/>
              <a:t>‹#›</a:t>
            </a:fld>
            <a:endParaRPr lang="id-ID"/>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rakftz.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n/imgres?imgurl=http://www.nafta.sk/files/graphic/nafta_logo.png&amp;imgrefurl=http://www.nafta.sk/showdoc.do?docid=207&amp;h=433&amp;w=914&amp;sz=19&amp;hl=zh-CN&amp;start=7&amp;um=1&amp;tbnid=zNWNeK34PFDRBM:&amp;tbnh=70&amp;tbnw=147&amp;prev=/images?q=logo+of+NAFTA&amp;ndsp=20&amp;um=1&amp;complete=1&amp;hl=zh-CN&amp;newwindow=1&amp;sa=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eurunion.org/profile/brief.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eurunion.org/profile/brief.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cbo.gov/showdoc.cfm?index=4458&amp;sequence=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714356"/>
            <a:ext cx="8001056" cy="2357454"/>
          </a:xfrm>
        </p:spPr>
        <p:txBody>
          <a:bodyPr>
            <a:normAutofit fontScale="90000"/>
          </a:bodyPr>
          <a:lstStyle/>
          <a:p>
            <a:pPr eaLnBrk="1" hangingPunct="1">
              <a:defRPr/>
            </a:pPr>
            <a:r>
              <a:rPr lang="en-US" dirty="0" smtClean="0">
                <a:solidFill>
                  <a:srgbClr val="FFFF00"/>
                </a:solidFill>
                <a:effectLst>
                  <a:outerShdw blurRad="38100" dist="38100" dir="2700000" algn="tl">
                    <a:srgbClr val="000000">
                      <a:alpha val="43137"/>
                    </a:srgbClr>
                  </a:outerShdw>
                </a:effectLst>
              </a:rPr>
              <a:t>PERDAGANGAN </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INTERNASIONAL</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DAN DAMPAKNYA</a:t>
            </a:r>
            <a:r>
              <a:rPr lang="en-US" dirty="0" smtClean="0"/>
              <a:t/>
            </a:r>
            <a:br>
              <a:rPr lang="en-US" dirty="0" smtClean="0"/>
            </a:br>
            <a:endParaRPr lang="en-US" dirty="0"/>
          </a:p>
        </p:txBody>
      </p:sp>
      <p:sp>
        <p:nvSpPr>
          <p:cNvPr id="5" name="Title 1"/>
          <p:cNvSpPr txBox="1">
            <a:spLocks/>
          </p:cNvSpPr>
          <p:nvPr/>
        </p:nvSpPr>
        <p:spPr>
          <a:xfrm>
            <a:off x="2571736" y="3214686"/>
            <a:ext cx="6172200" cy="1357322"/>
          </a:xfrm>
          <a:prstGeom prst="rect">
            <a:avLst/>
          </a:prstGeom>
        </p:spPr>
        <p:txBody>
          <a:bodyPr lIns="45720" rIns="228600" anchor="b">
            <a:normAutofit fontScale="90000" lnSpcReduction="10000"/>
            <a:scene3d>
              <a:camera prst="orthographicFront"/>
              <a:lightRig rig="soft" dir="t">
                <a:rot lat="0" lon="0" rev="2400000"/>
              </a:lightRig>
            </a:scene3d>
            <a:sp3d>
              <a:bevelT w="19050" h="12700"/>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id-ID" sz="48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mj-lt"/>
                <a:ea typeface="+mj-ea"/>
                <a:cs typeface="+mj-cs"/>
              </a:rPr>
              <a:t>In Review-</a:t>
            </a:r>
            <a:r>
              <a:rPr kumimoji="0" lang="en-US" sz="4800" b="1"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800" b="1"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800" b="1"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6" name="TextBox 5"/>
          <p:cNvSpPr txBox="1"/>
          <p:nvPr/>
        </p:nvSpPr>
        <p:spPr>
          <a:xfrm>
            <a:off x="1928794" y="5072074"/>
            <a:ext cx="6858048" cy="523220"/>
          </a:xfrm>
          <a:prstGeom prst="rect">
            <a:avLst/>
          </a:prstGeom>
          <a:noFill/>
        </p:spPr>
        <p:txBody>
          <a:bodyPr wrap="square" rtlCol="0">
            <a:spAutoFit/>
          </a:bodyPr>
          <a:lstStyle/>
          <a:p>
            <a:pPr algn="r"/>
            <a:r>
              <a:rPr lang="id-ID" sz="2800" dirty="0" smtClean="0"/>
              <a:t>Fanny Widadie</a:t>
            </a:r>
            <a:endParaRPr lang="id-ID"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5124" name="Rectangle 3"/>
          <p:cNvSpPr>
            <a:spLocks noGrp="1" noChangeArrowheads="1"/>
          </p:cNvSpPr>
          <p:nvPr>
            <p:ph idx="1"/>
          </p:nvPr>
        </p:nvSpPr>
        <p:spPr/>
        <p:txBody>
          <a:bodyPr/>
          <a:lstStyle/>
          <a:p>
            <a:pPr eaLnBrk="1" hangingPunct="1"/>
            <a:r>
              <a:rPr lang="en-US" b="1" smtClean="0"/>
              <a:t>Preferential trade arrangements</a:t>
            </a:r>
          </a:p>
          <a:p>
            <a:pPr lvl="1" eaLnBrk="1" hangingPunct="1"/>
            <a:r>
              <a:rPr lang="en-US" b="1" smtClean="0"/>
              <a:t>Provides lower barriers to trade among participating nations than on trade with non-participating nations.</a:t>
            </a:r>
          </a:p>
          <a:p>
            <a:pPr lvl="1" eaLnBrk="1" hangingPunct="1"/>
            <a:r>
              <a:rPr lang="en-US" b="1" smtClean="0"/>
              <a:t>The loosest form of economic integration.</a:t>
            </a:r>
          </a:p>
        </p:txBody>
      </p:sp>
      <p:pic>
        <p:nvPicPr>
          <p:cNvPr id="5" name="Picture 9" descr="Logo21">
            <a:hlinkClick r:id="rId2"/>
          </p:cNvPr>
          <p:cNvPicPr>
            <a:picLocks noChangeAspect="1" noChangeArrowheads="1"/>
          </p:cNvPicPr>
          <p:nvPr/>
        </p:nvPicPr>
        <p:blipFill>
          <a:blip r:embed="rId3"/>
          <a:srcRect/>
          <a:stretch>
            <a:fillRect/>
          </a:stretch>
        </p:blipFill>
        <p:spPr bwMode="auto">
          <a:xfrm>
            <a:off x="3000364" y="4143380"/>
            <a:ext cx="3258167" cy="22145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6148" name="Rectangle 3"/>
          <p:cNvSpPr>
            <a:spLocks noGrp="1" noChangeArrowheads="1"/>
          </p:cNvSpPr>
          <p:nvPr>
            <p:ph idx="1"/>
          </p:nvPr>
        </p:nvSpPr>
        <p:spPr/>
        <p:txBody>
          <a:bodyPr/>
          <a:lstStyle/>
          <a:p>
            <a:pPr eaLnBrk="1" hangingPunct="1"/>
            <a:r>
              <a:rPr lang="en-US" smtClean="0"/>
              <a:t>Preferential trade arrangements</a:t>
            </a:r>
          </a:p>
          <a:p>
            <a:pPr eaLnBrk="1" hangingPunct="1"/>
            <a:r>
              <a:rPr lang="en-US" b="1" smtClean="0"/>
              <a:t>Free trade areas</a:t>
            </a:r>
          </a:p>
          <a:p>
            <a:pPr lvl="1" eaLnBrk="1" hangingPunct="1"/>
            <a:r>
              <a:rPr lang="en-US" b="1" smtClean="0"/>
              <a:t>Removes all barriers to trade among members, but each nation retains its own barriers on trade with non-members.</a:t>
            </a:r>
          </a:p>
          <a:p>
            <a:pPr lvl="1" eaLnBrk="1" hangingPunct="1"/>
            <a:r>
              <a:rPr lang="en-US" b="1" smtClean="0"/>
              <a:t>The North American Free Trade Agreement (NAFTA) is a free trade area.</a:t>
            </a:r>
          </a:p>
        </p:txBody>
      </p:sp>
      <p:sp>
        <p:nvSpPr>
          <p:cNvPr id="6146" name="Slide Number Placeholder 3"/>
          <p:cNvSpPr>
            <a:spLocks noGrp="1"/>
          </p:cNvSpPr>
          <p:nvPr>
            <p:ph type="sldNum" sz="quarter" idx="12"/>
          </p:nvPr>
        </p:nvSpPr>
        <p:spPr>
          <a:noFill/>
        </p:spPr>
        <p:txBody>
          <a:bodyPr/>
          <a:lstStyle/>
          <a:p>
            <a:pPr defTabSz="915001"/>
            <a:r>
              <a:rPr lang="en-US" dirty="0"/>
              <a:t>7 - </a:t>
            </a:r>
            <a:fld id="{ACDBB8F8-DBA1-4336-899C-C3DF72EDE2A2}" type="slidenum">
              <a:rPr lang="en-US"/>
              <a:pPr defTabSz="915001"/>
              <a:t>11</a:t>
            </a:fld>
            <a:endParaRPr lang="en-US" dirty="0"/>
          </a:p>
        </p:txBody>
      </p:sp>
      <p:pic>
        <p:nvPicPr>
          <p:cNvPr id="5" name="Picture 10">
            <a:hlinkClick r:id="rId2"/>
          </p:cNvPr>
          <p:cNvPicPr>
            <a:picLocks noChangeAspect="1" noChangeArrowheads="1"/>
          </p:cNvPicPr>
          <p:nvPr/>
        </p:nvPicPr>
        <p:blipFill>
          <a:blip r:embed="rId3"/>
          <a:srcRect/>
          <a:stretch>
            <a:fillRect/>
          </a:stretch>
        </p:blipFill>
        <p:spPr bwMode="auto">
          <a:xfrm>
            <a:off x="4929190" y="4929198"/>
            <a:ext cx="3608379" cy="171678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7172" name="Rectangle 3"/>
          <p:cNvSpPr>
            <a:spLocks noGrp="1" noChangeArrowheads="1"/>
          </p:cNvSpPr>
          <p:nvPr>
            <p:ph idx="1"/>
          </p:nvPr>
        </p:nvSpPr>
        <p:spPr/>
        <p:txBody>
          <a:bodyPr>
            <a:normAutofit lnSpcReduction="10000"/>
          </a:bodyPr>
          <a:lstStyle/>
          <a:p>
            <a:pPr eaLnBrk="1" hangingPunct="1"/>
            <a:r>
              <a:rPr lang="en-US" dirty="0" smtClean="0"/>
              <a:t>Preferential trade arrangements</a:t>
            </a:r>
          </a:p>
          <a:p>
            <a:pPr eaLnBrk="1" hangingPunct="1"/>
            <a:r>
              <a:rPr lang="en-US" dirty="0" smtClean="0"/>
              <a:t>Free trade areas</a:t>
            </a:r>
          </a:p>
          <a:p>
            <a:pPr eaLnBrk="1" hangingPunct="1"/>
            <a:r>
              <a:rPr lang="en-US" b="1" dirty="0" smtClean="0"/>
              <a:t>Customs union</a:t>
            </a:r>
          </a:p>
          <a:p>
            <a:pPr lvl="1" eaLnBrk="1" hangingPunct="1"/>
            <a:r>
              <a:rPr lang="en-US" b="1" dirty="0" smtClean="0"/>
              <a:t>Removes all barriers to trade among members and harmonizes trade policies toward the rest of the world.</a:t>
            </a:r>
            <a:endParaRPr lang="id-ID" b="1" dirty="0" smtClean="0"/>
          </a:p>
          <a:p>
            <a:pPr lvl="1"/>
            <a:r>
              <a:rPr lang="en-US" altLang="zh-CN" sz="2400" b="1" dirty="0" smtClean="0">
                <a:effectLst>
                  <a:outerShdw blurRad="38100" dist="38100" dir="2700000" algn="tl">
                    <a:srgbClr val="C0C0C0"/>
                  </a:outerShdw>
                </a:effectLst>
                <a:latin typeface="Arial" charset="0"/>
              </a:rPr>
              <a:t>A customs union allows no tariffs or other barriers on trade among members, and in addition it harmonizes trade policies (such as the setting of common tariff rates) toward the rest of the world, such as </a:t>
            </a:r>
            <a:r>
              <a:rPr lang="en-US" altLang="zh-CN" sz="2400" b="1" i="1" dirty="0" smtClean="0">
                <a:effectLst>
                  <a:outerShdw blurRad="38100" dist="38100" dir="2700000" algn="tl">
                    <a:srgbClr val="C0C0C0"/>
                  </a:outerShdw>
                </a:effectLst>
                <a:latin typeface="Arial" charset="0"/>
              </a:rPr>
              <a:t>EU, </a:t>
            </a:r>
            <a:r>
              <a:rPr lang="en-US" altLang="zh-CN" sz="2400" b="1" dirty="0" smtClean="0">
                <a:effectLst>
                  <a:outerShdw blurRad="38100" dist="38100" dir="2700000" algn="tl">
                    <a:srgbClr val="C0C0C0"/>
                  </a:outerShdw>
                </a:effectLst>
                <a:latin typeface="Arial" charset="0"/>
              </a:rPr>
              <a:t>or </a:t>
            </a:r>
            <a:r>
              <a:rPr lang="en-US" altLang="zh-CN" sz="2400" b="1" i="1" dirty="0" smtClean="0">
                <a:effectLst>
                  <a:outerShdw blurRad="38100" dist="38100" dir="2700000" algn="tl">
                    <a:srgbClr val="C0C0C0"/>
                  </a:outerShdw>
                </a:effectLst>
                <a:latin typeface="Arial" charset="0"/>
              </a:rPr>
              <a:t>European Union.</a:t>
            </a:r>
            <a:endParaRPr lang="en-US" altLang="zh-CN" sz="2400" b="1" dirty="0" smtClean="0">
              <a:effectLst>
                <a:outerShdw blurRad="38100" dist="38100" dir="2700000" algn="tl">
                  <a:srgbClr val="C0C0C0"/>
                </a:outerShdw>
              </a:effectLst>
              <a:latin typeface="Arial" charset="0"/>
            </a:endParaRPr>
          </a:p>
          <a:p>
            <a:pPr lvl="1" eaLnBrk="1" hangingPunct="1"/>
            <a:endParaRPr lang="id-ID" b="1" dirty="0" smtClean="0"/>
          </a:p>
          <a:p>
            <a:pPr lvl="1" eaLnBrk="1" hangingPunct="1"/>
            <a:endParaRPr lang="en-US" b="1" dirty="0" smtClean="0"/>
          </a:p>
          <a:p>
            <a:pPr lvl="1" eaLnBrk="1" hangingPunct="1"/>
            <a:endParaRPr lang="en-US" b="1" dirty="0" smtClean="0"/>
          </a:p>
        </p:txBody>
      </p:sp>
      <p:pic>
        <p:nvPicPr>
          <p:cNvPr id="6" name="Picture 14" descr="show_img"/>
          <p:cNvPicPr>
            <a:picLocks noChangeAspect="1" noChangeArrowheads="1"/>
          </p:cNvPicPr>
          <p:nvPr/>
        </p:nvPicPr>
        <p:blipFill>
          <a:blip r:embed="rId2"/>
          <a:srcRect/>
          <a:stretch>
            <a:fillRect/>
          </a:stretch>
        </p:blipFill>
        <p:spPr bwMode="auto">
          <a:xfrm>
            <a:off x="7572396" y="1857364"/>
            <a:ext cx="1083085" cy="114300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8196" name="Rectangle 3"/>
          <p:cNvSpPr>
            <a:spLocks noGrp="1" noChangeArrowheads="1"/>
          </p:cNvSpPr>
          <p:nvPr>
            <p:ph idx="1"/>
          </p:nvPr>
        </p:nvSpPr>
        <p:spPr/>
        <p:txBody>
          <a:bodyPr>
            <a:normAutofit lnSpcReduction="10000"/>
          </a:bodyPr>
          <a:lstStyle/>
          <a:p>
            <a:pPr eaLnBrk="1" hangingPunct="1"/>
            <a:r>
              <a:rPr lang="en-US" smtClean="0"/>
              <a:t>Preferential trade arrangements</a:t>
            </a:r>
          </a:p>
          <a:p>
            <a:pPr eaLnBrk="1" hangingPunct="1"/>
            <a:r>
              <a:rPr lang="en-US" smtClean="0"/>
              <a:t>Free trade areas</a:t>
            </a:r>
          </a:p>
          <a:p>
            <a:pPr eaLnBrk="1" hangingPunct="1"/>
            <a:r>
              <a:rPr lang="en-US" smtClean="0"/>
              <a:t>Customs union</a:t>
            </a:r>
          </a:p>
          <a:p>
            <a:pPr eaLnBrk="1" hangingPunct="1"/>
            <a:r>
              <a:rPr lang="en-US" b="1" smtClean="0"/>
              <a:t>Common market</a:t>
            </a:r>
          </a:p>
          <a:p>
            <a:pPr lvl="1" eaLnBrk="1" hangingPunct="1"/>
            <a:r>
              <a:rPr lang="en-US" b="1" smtClean="0"/>
              <a:t>Removes all barriers to trade among members, harmonizes trade policies toward the rest of the world, and allows free movement of labor and capital among member nations.</a:t>
            </a:r>
          </a:p>
          <a:p>
            <a:pPr lvl="1" eaLnBrk="1" hangingPunct="1"/>
            <a:r>
              <a:rPr lang="en-US" b="1" smtClean="0"/>
              <a:t>The European Union (EU) is an example of a common market.</a:t>
            </a:r>
          </a:p>
        </p:txBody>
      </p:sp>
      <p:pic>
        <p:nvPicPr>
          <p:cNvPr id="5" name="Picture 1031" descr="comesa%20logo"/>
          <p:cNvPicPr>
            <a:picLocks noChangeAspect="1" noChangeArrowheads="1"/>
          </p:cNvPicPr>
          <p:nvPr/>
        </p:nvPicPr>
        <p:blipFill>
          <a:blip r:embed="rId2"/>
          <a:srcRect/>
          <a:stretch>
            <a:fillRect/>
          </a:stretch>
        </p:blipFill>
        <p:spPr bwMode="auto">
          <a:xfrm>
            <a:off x="7072330" y="1785926"/>
            <a:ext cx="1571636" cy="152811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9220" name="Rectangle 3"/>
          <p:cNvSpPr>
            <a:spLocks noGrp="1" noChangeArrowheads="1"/>
          </p:cNvSpPr>
          <p:nvPr>
            <p:ph idx="1"/>
          </p:nvPr>
        </p:nvSpPr>
        <p:spPr>
          <a:xfrm>
            <a:off x="457200" y="1646236"/>
            <a:ext cx="8229600" cy="5211764"/>
          </a:xfrm>
        </p:spPr>
        <p:txBody>
          <a:bodyPr>
            <a:normAutofit fontScale="92500"/>
          </a:bodyPr>
          <a:lstStyle/>
          <a:p>
            <a:pPr eaLnBrk="1" hangingPunct="1"/>
            <a:r>
              <a:rPr lang="en-US" dirty="0" smtClean="0"/>
              <a:t>Preferential trade arrangements</a:t>
            </a:r>
          </a:p>
          <a:p>
            <a:pPr eaLnBrk="1" hangingPunct="1"/>
            <a:r>
              <a:rPr lang="en-US" dirty="0" smtClean="0"/>
              <a:t>Free trade areas</a:t>
            </a:r>
          </a:p>
          <a:p>
            <a:pPr eaLnBrk="1" hangingPunct="1"/>
            <a:r>
              <a:rPr lang="en-US" dirty="0" smtClean="0"/>
              <a:t>Customs union</a:t>
            </a:r>
          </a:p>
          <a:p>
            <a:pPr eaLnBrk="1" hangingPunct="1"/>
            <a:r>
              <a:rPr lang="en-US" dirty="0" smtClean="0"/>
              <a:t>Common market</a:t>
            </a:r>
          </a:p>
          <a:p>
            <a:pPr eaLnBrk="1" hangingPunct="1"/>
            <a:r>
              <a:rPr lang="en-US" b="1" dirty="0" smtClean="0"/>
              <a:t>Economic union</a:t>
            </a:r>
          </a:p>
          <a:p>
            <a:pPr lvl="1"/>
            <a:r>
              <a:rPr lang="en-US" b="1" dirty="0" smtClean="0"/>
              <a:t>Removes all barriers to trade among members, harmonizes trade policies towards the rest of the world, allows free movement of labor and capital among member nations, and unifies monetary, fiscal, and tax policies of members.</a:t>
            </a:r>
            <a:r>
              <a:rPr lang="id-ID" b="1" dirty="0" smtClean="0"/>
              <a:t> </a:t>
            </a:r>
          </a:p>
          <a:p>
            <a:pPr lvl="1"/>
            <a:r>
              <a:rPr lang="en-US" altLang="zh-CN" b="1" dirty="0" smtClean="0">
                <a:effectLst>
                  <a:outerShdw blurRad="38100" dist="38100" dir="2700000" algn="tl">
                    <a:srgbClr val="C0C0C0"/>
                  </a:outerShdw>
                </a:effectLst>
                <a:latin typeface="Arial" charset="0"/>
              </a:rPr>
              <a:t>This is the most advanced type of economic integration. </a:t>
            </a:r>
            <a:endParaRPr lang="en-US" b="1" dirty="0" smtClean="0"/>
          </a:p>
        </p:txBody>
      </p:sp>
      <p:pic>
        <p:nvPicPr>
          <p:cNvPr id="5" name="Picture 7" descr="business_area_image"/>
          <p:cNvPicPr>
            <a:picLocks noChangeAspect="1" noChangeArrowheads="1"/>
          </p:cNvPicPr>
          <p:nvPr/>
        </p:nvPicPr>
        <p:blipFill>
          <a:blip r:embed="rId2"/>
          <a:srcRect/>
          <a:stretch>
            <a:fillRect/>
          </a:stretch>
        </p:blipFill>
        <p:spPr bwMode="auto">
          <a:xfrm>
            <a:off x="6786578" y="2143116"/>
            <a:ext cx="1857388" cy="157163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10244" name="Rectangle 3"/>
          <p:cNvSpPr>
            <a:spLocks noGrp="1" noChangeArrowheads="1"/>
          </p:cNvSpPr>
          <p:nvPr>
            <p:ph idx="1"/>
          </p:nvPr>
        </p:nvSpPr>
        <p:spPr/>
        <p:txBody>
          <a:bodyPr>
            <a:normAutofit/>
          </a:bodyPr>
          <a:lstStyle/>
          <a:p>
            <a:pPr eaLnBrk="1" hangingPunct="1"/>
            <a:r>
              <a:rPr lang="en-US" dirty="0" smtClean="0"/>
              <a:t>Preferential trade arrangements</a:t>
            </a:r>
          </a:p>
          <a:p>
            <a:pPr eaLnBrk="1" hangingPunct="1"/>
            <a:r>
              <a:rPr lang="en-US" dirty="0" smtClean="0"/>
              <a:t>Free trade areas</a:t>
            </a:r>
          </a:p>
          <a:p>
            <a:pPr eaLnBrk="1" hangingPunct="1"/>
            <a:r>
              <a:rPr lang="en-US" dirty="0" smtClean="0"/>
              <a:t>Customs union</a:t>
            </a:r>
          </a:p>
          <a:p>
            <a:pPr eaLnBrk="1" hangingPunct="1"/>
            <a:r>
              <a:rPr lang="en-US" dirty="0" smtClean="0"/>
              <a:t>Common market</a:t>
            </a:r>
          </a:p>
          <a:p>
            <a:pPr eaLnBrk="1" hangingPunct="1"/>
            <a:r>
              <a:rPr lang="en-US" dirty="0" smtClean="0"/>
              <a:t>Economic union</a:t>
            </a:r>
          </a:p>
          <a:p>
            <a:pPr eaLnBrk="1" hangingPunct="1"/>
            <a:r>
              <a:rPr lang="en-US" b="1" dirty="0" smtClean="0"/>
              <a:t>Duty free zones</a:t>
            </a:r>
          </a:p>
          <a:p>
            <a:pPr lvl="1" eaLnBrk="1" hangingPunct="1"/>
            <a:r>
              <a:rPr lang="en-US" b="1" dirty="0" smtClean="0"/>
              <a:t>Areas established to attract foreign investments by allowing raw materials and intermediate products in duty free.</a:t>
            </a:r>
          </a:p>
        </p:txBody>
      </p:sp>
      <p:sp>
        <p:nvSpPr>
          <p:cNvPr id="10242" name="Slide Number Placeholder 3"/>
          <p:cNvSpPr>
            <a:spLocks noGrp="1"/>
          </p:cNvSpPr>
          <p:nvPr>
            <p:ph type="sldNum" sz="quarter" idx="12"/>
          </p:nvPr>
        </p:nvSpPr>
        <p:spPr>
          <a:noFill/>
        </p:spPr>
        <p:txBody>
          <a:bodyPr/>
          <a:lstStyle/>
          <a:p>
            <a:pPr defTabSz="915001"/>
            <a:r>
              <a:rPr lang="en-US" dirty="0"/>
              <a:t>7 - </a:t>
            </a:r>
            <a:fld id="{D6FC2974-A400-47E5-A770-DFE03E1EE6DF}" type="slidenum">
              <a:rPr lang="en-US"/>
              <a:pPr defTabSz="915001"/>
              <a:t>15</a:t>
            </a:fld>
            <a:endParaRPr lang="en-US" dirty="0"/>
          </a:p>
        </p:txBody>
      </p:sp>
      <p:pic>
        <p:nvPicPr>
          <p:cNvPr id="5" name="Picture 15" descr="global"/>
          <p:cNvPicPr>
            <a:picLocks noChangeAspect="1" noChangeArrowheads="1"/>
          </p:cNvPicPr>
          <p:nvPr/>
        </p:nvPicPr>
        <p:blipFill>
          <a:blip r:embed="rId2"/>
          <a:srcRect/>
          <a:stretch>
            <a:fillRect/>
          </a:stretch>
        </p:blipFill>
        <p:spPr bwMode="auto">
          <a:xfrm>
            <a:off x="5572132" y="2357430"/>
            <a:ext cx="2690002" cy="198755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714348" y="214290"/>
            <a:ext cx="7550879" cy="826230"/>
          </a:xfrm>
        </p:spPr>
        <p:txBody>
          <a:bodyPr>
            <a:normAutofit fontScale="90000"/>
          </a:bodyPr>
          <a:lstStyle/>
          <a:p>
            <a:pPr eaLnBrk="1" hangingPunct="1"/>
            <a:r>
              <a:rPr lang="en-US" dirty="0" smtClean="0"/>
              <a:t>Trade creation and diversion</a:t>
            </a:r>
          </a:p>
        </p:txBody>
      </p:sp>
      <p:sp>
        <p:nvSpPr>
          <p:cNvPr id="310276" name="Rectangle 4"/>
          <p:cNvSpPr>
            <a:spLocks noGrp="1" noChangeArrowheads="1"/>
          </p:cNvSpPr>
          <p:nvPr>
            <p:ph type="body" sz="half" idx="1"/>
          </p:nvPr>
        </p:nvSpPr>
        <p:spPr/>
        <p:txBody>
          <a:bodyPr/>
          <a:lstStyle/>
          <a:p>
            <a:pPr eaLnBrk="1" hangingPunct="1"/>
            <a:r>
              <a:rPr lang="en-US" sz="2500" b="1" dirty="0"/>
              <a:t>Prior to entering a customs union a country faces the following trade options.</a:t>
            </a:r>
          </a:p>
          <a:p>
            <a:pPr lvl="1" eaLnBrk="1" hangingPunct="1"/>
            <a:r>
              <a:rPr lang="en-US" sz="2200" b="1" dirty="0"/>
              <a:t>Purchase from Mexico at a higher price or from Japan at a lower price</a:t>
            </a:r>
          </a:p>
          <a:p>
            <a:pPr lvl="1" eaLnBrk="1" hangingPunct="1"/>
            <a:r>
              <a:rPr lang="en-US" sz="2200" b="1" dirty="0"/>
              <a:t>Clearly the </a:t>
            </a:r>
            <a:r>
              <a:rPr lang="en-US" sz="2200" b="1" dirty="0" err="1"/>
              <a:t>prefered</a:t>
            </a:r>
            <a:r>
              <a:rPr lang="en-US" sz="2200" b="1" dirty="0"/>
              <a:t> choice is to purchase goods from Japan as the price is lower</a:t>
            </a:r>
          </a:p>
        </p:txBody>
      </p:sp>
      <p:sp>
        <p:nvSpPr>
          <p:cNvPr id="11266" name="Slide Number Placeholder 4"/>
          <p:cNvSpPr>
            <a:spLocks noGrp="1"/>
          </p:cNvSpPr>
          <p:nvPr>
            <p:ph type="sldNum" sz="quarter" idx="10"/>
          </p:nvPr>
        </p:nvSpPr>
        <p:spPr>
          <a:noFill/>
        </p:spPr>
        <p:txBody>
          <a:bodyPr/>
          <a:lstStyle/>
          <a:p>
            <a:pPr defTabSz="915001"/>
            <a:r>
              <a:rPr lang="en-US" dirty="0"/>
              <a:t>7 - </a:t>
            </a:r>
            <a:fld id="{DED5A966-FC32-4785-8CDB-AA99B33B1059}" type="slidenum">
              <a:rPr lang="en-US"/>
              <a:pPr defTabSz="915001"/>
              <a:t>16</a:t>
            </a:fld>
            <a:endParaRPr lang="en-US" dirty="0"/>
          </a:p>
        </p:txBody>
      </p:sp>
      <p:sp>
        <p:nvSpPr>
          <p:cNvPr id="310278" name="Line 6"/>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310279" name="Line 7"/>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310280" name="Line 8"/>
          <p:cNvSpPr>
            <a:spLocks noChangeShapeType="1"/>
          </p:cNvSpPr>
          <p:nvPr/>
        </p:nvSpPr>
        <p:spPr bwMode="auto">
          <a:xfrm>
            <a:off x="5601666" y="2121519"/>
            <a:ext cx="2265264" cy="2478691"/>
          </a:xfrm>
          <a:prstGeom prst="line">
            <a:avLst/>
          </a:prstGeom>
          <a:noFill/>
          <a:ln w="28575">
            <a:solidFill>
              <a:schemeClr val="tx1"/>
            </a:solidFill>
            <a:round/>
            <a:headEnd/>
            <a:tailEnd/>
          </a:ln>
        </p:spPr>
        <p:txBody>
          <a:bodyPr lIns="82479" tIns="41239" rIns="82479" bIns="41239"/>
          <a:lstStyle/>
          <a:p>
            <a:endParaRPr lang="id-ID"/>
          </a:p>
        </p:txBody>
      </p:sp>
      <p:sp>
        <p:nvSpPr>
          <p:cNvPr id="310281" name="Line 9"/>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310282" name="Text Box 10"/>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310283" name="Text Box 11"/>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310284" name="Text Box 12"/>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310285" name="Text Box 13"/>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310286" name="Line 14"/>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0287" name="Line 15"/>
          <p:cNvSpPr>
            <a:spLocks noChangeShapeType="1"/>
          </p:cNvSpPr>
          <p:nvPr/>
        </p:nvSpPr>
        <p:spPr bwMode="auto">
          <a:xfrm>
            <a:off x="5464377" y="370512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0288" name="Text Box 16"/>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310289" name="Text Box 17"/>
          <p:cNvSpPr txBox="1">
            <a:spLocks noChangeArrowheads="1"/>
          </p:cNvSpPr>
          <p:nvPr/>
        </p:nvSpPr>
        <p:spPr bwMode="auto">
          <a:xfrm>
            <a:off x="7660996" y="349857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 tariff</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2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027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02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028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028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028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028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028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028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028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028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028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027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02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8" grpId="0" animBg="1"/>
      <p:bldP spid="310279" grpId="0" animBg="1"/>
      <p:bldP spid="310280" grpId="0" animBg="1"/>
      <p:bldP spid="310281" grpId="0" animBg="1"/>
      <p:bldP spid="310282" grpId="0"/>
      <p:bldP spid="310283" grpId="0"/>
      <p:bldP spid="310284" grpId="0"/>
      <p:bldP spid="310285" grpId="0"/>
      <p:bldP spid="310286" grpId="0" animBg="1"/>
      <p:bldP spid="310287" grpId="0" animBg="1"/>
      <p:bldP spid="310288" grpId="0"/>
      <p:bldP spid="31028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2323" name="Rectangle 3"/>
          <p:cNvSpPr>
            <a:spLocks noGrp="1" noChangeArrowheads="1"/>
          </p:cNvSpPr>
          <p:nvPr>
            <p:ph type="body" sz="half" idx="1"/>
          </p:nvPr>
        </p:nvSpPr>
        <p:spPr/>
        <p:txBody>
          <a:bodyPr/>
          <a:lstStyle/>
          <a:p>
            <a:pPr eaLnBrk="1" hangingPunct="1">
              <a:lnSpc>
                <a:spcPct val="90000"/>
              </a:lnSpc>
            </a:pPr>
            <a:r>
              <a:rPr lang="en-US" sz="2500" b="1" dirty="0"/>
              <a:t>If the country enters a customs union with Mexico, commodities from Mexico no longer pay the tariff.</a:t>
            </a:r>
          </a:p>
          <a:p>
            <a:pPr lvl="1" eaLnBrk="1" hangingPunct="1">
              <a:lnSpc>
                <a:spcPct val="90000"/>
              </a:lnSpc>
            </a:pPr>
            <a:r>
              <a:rPr lang="en-US" sz="2200" b="1" dirty="0"/>
              <a:t>This lowers the price of goods from Mexico to potentially below the price of goods from Japan.</a:t>
            </a:r>
          </a:p>
          <a:p>
            <a:pPr lvl="1" eaLnBrk="1" hangingPunct="1">
              <a:lnSpc>
                <a:spcPct val="90000"/>
              </a:lnSpc>
            </a:pPr>
            <a:r>
              <a:rPr lang="en-US" sz="2200" b="1" dirty="0"/>
              <a:t>This change makes Mexico the preferred provider of the commodity.</a:t>
            </a:r>
          </a:p>
        </p:txBody>
      </p:sp>
      <p:sp>
        <p:nvSpPr>
          <p:cNvPr id="12290" name="Slide Number Placeholder 4"/>
          <p:cNvSpPr>
            <a:spLocks noGrp="1"/>
          </p:cNvSpPr>
          <p:nvPr>
            <p:ph type="sldNum" sz="quarter" idx="10"/>
          </p:nvPr>
        </p:nvSpPr>
        <p:spPr>
          <a:noFill/>
        </p:spPr>
        <p:txBody>
          <a:bodyPr/>
          <a:lstStyle/>
          <a:p>
            <a:pPr defTabSz="915001"/>
            <a:r>
              <a:rPr lang="en-US" dirty="0"/>
              <a:t>7 - </a:t>
            </a:r>
            <a:fld id="{CA9B918F-1866-4DF0-B93A-320FA83B7EFD}" type="slidenum">
              <a:rPr lang="en-US"/>
              <a:pPr defTabSz="915001"/>
              <a:t>17</a:t>
            </a:fld>
            <a:endParaRPr lang="en-US" dirty="0"/>
          </a:p>
        </p:txBody>
      </p:sp>
      <p:sp>
        <p:nvSpPr>
          <p:cNvPr id="12293"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2294"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2295"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2296"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2297"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2298"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2299"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2300"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2301"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2333" name="Line 13"/>
          <p:cNvSpPr>
            <a:spLocks noChangeShapeType="1"/>
          </p:cNvSpPr>
          <p:nvPr/>
        </p:nvSpPr>
        <p:spPr bwMode="auto">
          <a:xfrm>
            <a:off x="5464377" y="370512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2303" name="Text Box 14"/>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312335" name="Text Box 15"/>
          <p:cNvSpPr txBox="1">
            <a:spLocks noChangeArrowheads="1"/>
          </p:cNvSpPr>
          <p:nvPr/>
        </p:nvSpPr>
        <p:spPr bwMode="auto">
          <a:xfrm>
            <a:off x="7660996" y="349857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 tariff</a:t>
            </a:r>
            <a:endParaRPr lang="en-US"/>
          </a:p>
        </p:txBody>
      </p:sp>
      <p:sp>
        <p:nvSpPr>
          <p:cNvPr id="312336" name="Line 16"/>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312337" name="Text Box 17"/>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32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23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2337"/>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31233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31233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2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33" grpId="0" animBg="1"/>
      <p:bldP spid="312335" grpId="0"/>
      <p:bldP spid="312336" grpId="0" animBg="1"/>
      <p:bldP spid="31233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3347" name="Rectangle 3"/>
          <p:cNvSpPr>
            <a:spLocks noGrp="1" noChangeArrowheads="1"/>
          </p:cNvSpPr>
          <p:nvPr>
            <p:ph type="body" sz="half" idx="1"/>
          </p:nvPr>
        </p:nvSpPr>
        <p:spPr/>
        <p:txBody>
          <a:bodyPr/>
          <a:lstStyle/>
          <a:p>
            <a:pPr eaLnBrk="1" hangingPunct="1"/>
            <a:r>
              <a:rPr lang="en-US" sz="2500" b="1" dirty="0"/>
              <a:t>By Mexico becoming the preferred provider trade is created by the customs union.</a:t>
            </a:r>
          </a:p>
          <a:p>
            <a:pPr lvl="1" eaLnBrk="1" hangingPunct="1"/>
            <a:r>
              <a:rPr lang="en-US" sz="2200" b="1" dirty="0"/>
              <a:t>Imports were initially quantity A. </a:t>
            </a:r>
          </a:p>
          <a:p>
            <a:pPr lvl="1" eaLnBrk="1" hangingPunct="1"/>
            <a:r>
              <a:rPr lang="en-US" sz="2200" b="1" dirty="0"/>
              <a:t>After the customs union comes into effect, trade expands to quantity B.</a:t>
            </a:r>
          </a:p>
          <a:p>
            <a:pPr eaLnBrk="1" hangingPunct="1"/>
            <a:r>
              <a:rPr lang="en-US" sz="2500" b="1" dirty="0"/>
              <a:t>In this way, a customs union may create international trade.</a:t>
            </a:r>
          </a:p>
        </p:txBody>
      </p:sp>
      <p:sp>
        <p:nvSpPr>
          <p:cNvPr id="13314" name="Slide Number Placeholder 4"/>
          <p:cNvSpPr>
            <a:spLocks noGrp="1"/>
          </p:cNvSpPr>
          <p:nvPr>
            <p:ph type="sldNum" sz="quarter" idx="10"/>
          </p:nvPr>
        </p:nvSpPr>
        <p:spPr>
          <a:noFill/>
        </p:spPr>
        <p:txBody>
          <a:bodyPr/>
          <a:lstStyle/>
          <a:p>
            <a:pPr defTabSz="915001"/>
            <a:r>
              <a:rPr lang="en-US" dirty="0"/>
              <a:t>7 - </a:t>
            </a:r>
            <a:fld id="{C900ABA8-4D0C-4470-A26B-B9CC6F536465}" type="slidenum">
              <a:rPr lang="en-US"/>
              <a:pPr defTabSz="915001"/>
              <a:t>18</a:t>
            </a:fld>
            <a:endParaRPr lang="en-US" dirty="0"/>
          </a:p>
        </p:txBody>
      </p:sp>
      <p:sp>
        <p:nvSpPr>
          <p:cNvPr id="13317"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3318"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3319"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3320"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3321"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3322"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3323"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3324"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3325"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3326" name="Text Box 14"/>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13327" name="Line 16"/>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13328" name="Text Box 17"/>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
        <p:nvSpPr>
          <p:cNvPr id="313362" name="Line 18"/>
          <p:cNvSpPr>
            <a:spLocks noChangeShapeType="1"/>
          </p:cNvSpPr>
          <p:nvPr/>
        </p:nvSpPr>
        <p:spPr bwMode="auto">
          <a:xfrm>
            <a:off x="6219465"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3" name="Line 19"/>
          <p:cNvSpPr>
            <a:spLocks noChangeShapeType="1"/>
          </p:cNvSpPr>
          <p:nvPr/>
        </p:nvSpPr>
        <p:spPr bwMode="auto">
          <a:xfrm>
            <a:off x="7180486"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4" name="Line 20"/>
          <p:cNvSpPr>
            <a:spLocks noChangeShapeType="1"/>
          </p:cNvSpPr>
          <p:nvPr/>
        </p:nvSpPr>
        <p:spPr bwMode="auto">
          <a:xfrm>
            <a:off x="6219465" y="4669063"/>
            <a:ext cx="961021"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313365" name="Text Box 21"/>
          <p:cNvSpPr txBox="1">
            <a:spLocks noChangeArrowheads="1"/>
          </p:cNvSpPr>
          <p:nvPr/>
        </p:nvSpPr>
        <p:spPr bwMode="auto">
          <a:xfrm>
            <a:off x="6562687" y="4462506"/>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A</a:t>
            </a:r>
          </a:p>
        </p:txBody>
      </p:sp>
      <p:sp>
        <p:nvSpPr>
          <p:cNvPr id="313366" name="Line 22"/>
          <p:cNvSpPr>
            <a:spLocks noChangeShapeType="1"/>
          </p:cNvSpPr>
          <p:nvPr/>
        </p:nvSpPr>
        <p:spPr bwMode="auto">
          <a:xfrm>
            <a:off x="5944888" y="4255948"/>
            <a:ext cx="0" cy="1101641"/>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7" name="Line 23"/>
          <p:cNvSpPr>
            <a:spLocks noChangeShapeType="1"/>
          </p:cNvSpPr>
          <p:nvPr/>
        </p:nvSpPr>
        <p:spPr bwMode="auto">
          <a:xfrm>
            <a:off x="7455063" y="4255948"/>
            <a:ext cx="0" cy="1101641"/>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8" name="Line 24"/>
          <p:cNvSpPr>
            <a:spLocks noChangeShapeType="1"/>
          </p:cNvSpPr>
          <p:nvPr/>
        </p:nvSpPr>
        <p:spPr bwMode="auto">
          <a:xfrm>
            <a:off x="5944887" y="5219883"/>
            <a:ext cx="1510176"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313369" name="Text Box 25"/>
          <p:cNvSpPr txBox="1">
            <a:spLocks noChangeArrowheads="1"/>
          </p:cNvSpPr>
          <p:nvPr/>
        </p:nvSpPr>
        <p:spPr bwMode="auto">
          <a:xfrm>
            <a:off x="6562687" y="5017629"/>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33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33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33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33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3347">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33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33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33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3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62" grpId="0" animBg="1"/>
      <p:bldP spid="313363" grpId="0" animBg="1"/>
      <p:bldP spid="313364" grpId="0" animBg="1"/>
      <p:bldP spid="313365" grpId="0" animBg="1"/>
      <p:bldP spid="313366" grpId="0" animBg="1"/>
      <p:bldP spid="313367" grpId="0" animBg="1"/>
      <p:bldP spid="313368" grpId="0" animBg="1"/>
      <p:bldP spid="3133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4371" name="Rectangle 3"/>
          <p:cNvSpPr>
            <a:spLocks noGrp="1" noChangeArrowheads="1"/>
          </p:cNvSpPr>
          <p:nvPr>
            <p:ph type="body" sz="half" idx="1"/>
          </p:nvPr>
        </p:nvSpPr>
        <p:spPr/>
        <p:txBody>
          <a:bodyPr/>
          <a:lstStyle/>
          <a:p>
            <a:pPr eaLnBrk="1" hangingPunct="1">
              <a:lnSpc>
                <a:spcPct val="90000"/>
              </a:lnSpc>
            </a:pPr>
            <a:r>
              <a:rPr lang="en-US" sz="2500" b="1" dirty="0"/>
              <a:t>The movement to increased international trade comes at the expense of Japan.</a:t>
            </a:r>
          </a:p>
          <a:p>
            <a:pPr lvl="1" eaLnBrk="1" hangingPunct="1">
              <a:lnSpc>
                <a:spcPct val="90000"/>
              </a:lnSpc>
            </a:pPr>
            <a:r>
              <a:rPr lang="en-US" sz="2200" b="1" dirty="0"/>
              <a:t>Its former exports of quantity A fall to zero.</a:t>
            </a:r>
          </a:p>
          <a:p>
            <a:pPr lvl="1" eaLnBrk="1" hangingPunct="1">
              <a:lnSpc>
                <a:spcPct val="90000"/>
              </a:lnSpc>
            </a:pPr>
            <a:r>
              <a:rPr lang="en-US" sz="2200" b="1" dirty="0"/>
              <a:t>Hence, the customs union diverts trade from the low cost provider of the good (Japan) to a higher cost provider (Mexico) that happens to part of the customs union.</a:t>
            </a:r>
          </a:p>
        </p:txBody>
      </p:sp>
      <p:sp>
        <p:nvSpPr>
          <p:cNvPr id="14338" name="Slide Number Placeholder 4"/>
          <p:cNvSpPr>
            <a:spLocks noGrp="1"/>
          </p:cNvSpPr>
          <p:nvPr>
            <p:ph type="sldNum" sz="quarter" idx="10"/>
          </p:nvPr>
        </p:nvSpPr>
        <p:spPr>
          <a:noFill/>
        </p:spPr>
        <p:txBody>
          <a:bodyPr/>
          <a:lstStyle/>
          <a:p>
            <a:pPr defTabSz="915001"/>
            <a:r>
              <a:rPr lang="en-US" dirty="0"/>
              <a:t>7 - </a:t>
            </a:r>
            <a:fld id="{4432355D-A1CB-49CD-B4A0-3A49FDAE284B}" type="slidenum">
              <a:rPr lang="en-US"/>
              <a:pPr defTabSz="915001"/>
              <a:t>19</a:t>
            </a:fld>
            <a:endParaRPr lang="en-US" dirty="0"/>
          </a:p>
        </p:txBody>
      </p:sp>
      <p:sp>
        <p:nvSpPr>
          <p:cNvPr id="14341"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4342"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4343"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4344"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4345"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4346"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4347"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4348"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4349"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4350" name="Text Box 13"/>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14351" name="Line 14"/>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14352" name="Text Box 15"/>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
        <p:nvSpPr>
          <p:cNvPr id="14353" name="Line 16"/>
          <p:cNvSpPr>
            <a:spLocks noChangeShapeType="1"/>
          </p:cNvSpPr>
          <p:nvPr/>
        </p:nvSpPr>
        <p:spPr bwMode="auto">
          <a:xfrm>
            <a:off x="6219465"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14354" name="Line 17"/>
          <p:cNvSpPr>
            <a:spLocks noChangeShapeType="1"/>
          </p:cNvSpPr>
          <p:nvPr/>
        </p:nvSpPr>
        <p:spPr bwMode="auto">
          <a:xfrm>
            <a:off x="7180486"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14355" name="Line 18"/>
          <p:cNvSpPr>
            <a:spLocks noChangeShapeType="1"/>
          </p:cNvSpPr>
          <p:nvPr/>
        </p:nvSpPr>
        <p:spPr bwMode="auto">
          <a:xfrm>
            <a:off x="6219465" y="4669063"/>
            <a:ext cx="961021"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14356" name="Text Box 19"/>
          <p:cNvSpPr txBox="1">
            <a:spLocks noChangeArrowheads="1"/>
          </p:cNvSpPr>
          <p:nvPr/>
        </p:nvSpPr>
        <p:spPr bwMode="auto">
          <a:xfrm>
            <a:off x="6562687" y="4462506"/>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2400" cy="1285884"/>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eaLnBrk="1" hangingPunct="1">
              <a:defRPr/>
            </a:pPr>
            <a:r>
              <a:rPr lang="en-US" dirty="0" smtClean="0">
                <a:solidFill>
                  <a:schemeClr val="tx2"/>
                </a:solidFill>
                <a:latin typeface="+mj-lt"/>
                <a:ea typeface="+mj-ea"/>
                <a:cs typeface="+mj-cs"/>
              </a:rPr>
              <a:t>PERDAGANGAN INTERNASIONAL</a:t>
            </a:r>
            <a:endParaRPr lang="en-US" dirty="0"/>
          </a:p>
        </p:txBody>
      </p:sp>
      <p:sp>
        <p:nvSpPr>
          <p:cNvPr id="3" name="Content Placeholder 2"/>
          <p:cNvSpPr>
            <a:spLocks noGrp="1"/>
          </p:cNvSpPr>
          <p:nvPr>
            <p:ph idx="1"/>
          </p:nvPr>
        </p:nvSpPr>
        <p:spPr>
          <a:xfrm>
            <a:off x="571472" y="2000240"/>
            <a:ext cx="8077200" cy="3276600"/>
          </a:xfrm>
        </p:spPr>
        <p:txBody>
          <a:bodyPr>
            <a:normAutofit lnSpcReduction="10000"/>
          </a:bodyPr>
          <a:lstStyle/>
          <a:p>
            <a:pPr marL="0" indent="0" algn="just" eaLnBrk="1" hangingPunct="1">
              <a:buFontTx/>
              <a:buNone/>
              <a:defRPr/>
            </a:pPr>
            <a:r>
              <a:rPr lang="en-US" dirty="0" err="1" smtClean="0"/>
              <a:t>Proses</a:t>
            </a:r>
            <a:r>
              <a:rPr lang="en-US" dirty="0" smtClean="0"/>
              <a:t> </a:t>
            </a:r>
            <a:r>
              <a:rPr lang="en-US" dirty="0" err="1" smtClean="0"/>
              <a:t>tukar</a:t>
            </a:r>
            <a:r>
              <a:rPr lang="en-US" dirty="0" smtClean="0"/>
              <a:t> </a:t>
            </a:r>
            <a:r>
              <a:rPr lang="en-US" dirty="0" err="1" smtClean="0"/>
              <a:t>menukar</a:t>
            </a:r>
            <a:r>
              <a:rPr lang="en-US" dirty="0" smtClean="0"/>
              <a:t> </a:t>
            </a:r>
            <a:r>
              <a:rPr lang="en-US" dirty="0" err="1" smtClean="0"/>
              <a:t>atau</a:t>
            </a:r>
            <a:r>
              <a:rPr lang="en-US" dirty="0" smtClean="0"/>
              <a:t> </a:t>
            </a:r>
            <a:r>
              <a:rPr lang="en-US" dirty="0" err="1" smtClean="0"/>
              <a:t>jual</a:t>
            </a:r>
            <a:r>
              <a:rPr lang="en-US" dirty="0" smtClean="0"/>
              <a:t> </a:t>
            </a:r>
            <a:r>
              <a:rPr lang="en-US" dirty="0" err="1" smtClean="0"/>
              <a:t>beli</a:t>
            </a:r>
            <a:r>
              <a:rPr lang="en-US" dirty="0" smtClean="0"/>
              <a:t> </a:t>
            </a:r>
            <a:r>
              <a:rPr lang="en-US" dirty="0" err="1" smtClean="0"/>
              <a:t>barang</a:t>
            </a:r>
            <a:r>
              <a:rPr lang="en-US" dirty="0" smtClean="0"/>
              <a:t> </a:t>
            </a:r>
            <a:r>
              <a:rPr lang="en-US" dirty="0" err="1" smtClean="0"/>
              <a:t>atau</a:t>
            </a:r>
            <a:r>
              <a:rPr lang="en-US" dirty="0" smtClean="0"/>
              <a:t> </a:t>
            </a:r>
            <a:r>
              <a:rPr lang="en-US" dirty="0" err="1" smtClean="0"/>
              <a:t>jasa</a:t>
            </a:r>
            <a:r>
              <a:rPr lang="en-US" dirty="0" smtClean="0"/>
              <a:t> </a:t>
            </a:r>
            <a:r>
              <a:rPr lang="en-US" dirty="0" err="1" smtClean="0"/>
              <a:t>antar</a:t>
            </a:r>
            <a:r>
              <a:rPr lang="en-US" dirty="0" smtClean="0"/>
              <a:t> </a:t>
            </a:r>
            <a:r>
              <a:rPr lang="en-US" dirty="0" err="1" smtClean="0"/>
              <a:t>satu</a:t>
            </a:r>
            <a:r>
              <a:rPr lang="en-US" dirty="0" smtClean="0"/>
              <a:t> </a:t>
            </a:r>
            <a:r>
              <a:rPr lang="en-US" dirty="0" err="1" smtClean="0"/>
              <a:t>negara</a:t>
            </a:r>
            <a:r>
              <a:rPr lang="en-US" dirty="0" smtClean="0"/>
              <a:t> </a:t>
            </a:r>
            <a:r>
              <a:rPr lang="en-US" dirty="0" err="1" smtClean="0"/>
              <a:t>dengan</a:t>
            </a:r>
            <a:r>
              <a:rPr lang="en-US" dirty="0" smtClean="0"/>
              <a:t> yang </a:t>
            </a:r>
            <a:r>
              <a:rPr lang="en-US" dirty="0" err="1" smtClean="0"/>
              <a:t>lainnya</a:t>
            </a:r>
            <a:r>
              <a:rPr lang="en-US" dirty="0" smtClean="0"/>
              <a:t> </a:t>
            </a:r>
            <a:r>
              <a:rPr lang="en-US" dirty="0" err="1" smtClean="0"/>
              <a:t>untuk</a:t>
            </a:r>
            <a:r>
              <a:rPr lang="en-US" dirty="0" smtClean="0"/>
              <a:t> </a:t>
            </a:r>
            <a:r>
              <a:rPr lang="en-US" dirty="0" err="1" smtClean="0"/>
              <a:t>memenuhi</a:t>
            </a:r>
            <a:r>
              <a:rPr lang="en-US" dirty="0" smtClean="0"/>
              <a:t> </a:t>
            </a:r>
            <a:r>
              <a:rPr lang="en-US" dirty="0" err="1" smtClean="0"/>
              <a:t>kebutuhan</a:t>
            </a:r>
            <a:r>
              <a:rPr lang="en-US" dirty="0" smtClean="0"/>
              <a:t> </a:t>
            </a:r>
            <a:r>
              <a:rPr lang="en-US" dirty="0" err="1" smtClean="0"/>
              <a:t>bersama</a:t>
            </a:r>
            <a:r>
              <a:rPr lang="en-US" dirty="0" smtClean="0"/>
              <a:t> </a:t>
            </a:r>
            <a:r>
              <a:rPr lang="en-US" dirty="0" err="1" smtClean="0"/>
              <a:t>dengan</a:t>
            </a:r>
            <a:r>
              <a:rPr lang="en-US" dirty="0" smtClean="0"/>
              <a:t> </a:t>
            </a:r>
            <a:r>
              <a:rPr lang="en-US" dirty="0" err="1" smtClean="0"/>
              <a:t>tujuan</a:t>
            </a:r>
            <a:r>
              <a:rPr lang="en-US" dirty="0" smtClean="0"/>
              <a:t> </a:t>
            </a:r>
            <a:r>
              <a:rPr lang="en-US" dirty="0" err="1" smtClean="0"/>
              <a:t>mendapat</a:t>
            </a:r>
            <a:r>
              <a:rPr lang="en-US" dirty="0" smtClean="0"/>
              <a:t> </a:t>
            </a:r>
            <a:r>
              <a:rPr lang="en-US" dirty="0" err="1" smtClean="0"/>
              <a:t>keuntungan</a:t>
            </a:r>
            <a:r>
              <a:rPr lang="en-US" dirty="0" smtClean="0"/>
              <a:t>. </a:t>
            </a:r>
            <a:r>
              <a:rPr lang="en-US" dirty="0" err="1" smtClean="0"/>
              <a:t>Tiap</a:t>
            </a:r>
            <a:r>
              <a:rPr lang="en-US" dirty="0" smtClean="0"/>
              <a:t> </a:t>
            </a:r>
            <a:r>
              <a:rPr lang="en-US" dirty="0" err="1" smtClean="0"/>
              <a:t>negara</a:t>
            </a:r>
            <a:r>
              <a:rPr lang="en-US" dirty="0" smtClean="0"/>
              <a:t> </a:t>
            </a:r>
            <a:r>
              <a:rPr lang="en-US" dirty="0" err="1" smtClean="0"/>
              <a:t>mempunyai</a:t>
            </a:r>
            <a:r>
              <a:rPr lang="en-US" dirty="0" smtClean="0"/>
              <a:t> </a:t>
            </a:r>
            <a:r>
              <a:rPr lang="en-US" dirty="0" err="1" smtClean="0"/>
              <a:t>keunggulan</a:t>
            </a:r>
            <a:r>
              <a:rPr lang="en-US" dirty="0" smtClean="0"/>
              <a:t> </a:t>
            </a:r>
            <a:r>
              <a:rPr lang="en-US" sz="2400" dirty="0" smtClean="0"/>
              <a:t>SDA,SDM ,IPTEK , SOSBUD , </a:t>
            </a:r>
            <a:r>
              <a:rPr lang="en-US" sz="2400" dirty="0" err="1" smtClean="0"/>
              <a:t>Ekonom</a:t>
            </a:r>
            <a:r>
              <a:rPr lang="id-ID" sz="2400" dirty="0" smtClean="0"/>
              <a:t>i. </a:t>
            </a:r>
            <a:endParaRPr lang="en-US" dirty="0"/>
          </a:p>
          <a:p>
            <a:pPr eaLnBrk="1" hangingPunct="1">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1472" y="1357298"/>
            <a:ext cx="8001056" cy="4930581"/>
          </a:xfrm>
          <a:prstGeom prst="rect">
            <a:avLst/>
          </a:prstGeom>
        </p:spPr>
        <p:txBody>
          <a:bodyPr wrap="square">
            <a:spAutoFit/>
          </a:bodyPr>
          <a:lstStyle/>
          <a:p>
            <a:pPr indent="441325"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It is a customs union that leads to both trade creation and trade diversion. It may increase or reduce the welfare of member nations, depending on the relative strength of these two opposing forces.</a:t>
            </a:r>
          </a:p>
          <a:p>
            <a:pPr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     Trade diversion occurs when lower-cost imports from outside the union are replaced by higher cost imports from a union member. This is because of the preferential trade treatment given to member nations. </a:t>
            </a:r>
          </a:p>
          <a:p>
            <a:pPr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     Trade diversion reduces welfare because it shifts production from more efficient producers outside the customs union to less efficient producers inside the union. Thus, trade diversion worsens the international allocation of resources and shifts production away from comparative advantage. </a:t>
            </a:r>
            <a:endParaRPr lang="en-US" altLang="zh-CN" sz="2400" b="1" dirty="0">
              <a:solidFill>
                <a:schemeClr val="accent2"/>
              </a:solidFill>
              <a:effectLst>
                <a:outerShdw blurRad="38100" dist="38100" dir="2700000" algn="tl">
                  <a:srgbClr val="C0C0C0"/>
                </a:outerShdw>
              </a:effectLst>
              <a:latin typeface="Arial" charset="0"/>
            </a:endParaRPr>
          </a:p>
        </p:txBody>
      </p:sp>
      <p:sp>
        <p:nvSpPr>
          <p:cNvPr id="6" name="Rectangle 2"/>
          <p:cNvSpPr>
            <a:spLocks noGrp="1" noChangeArrowheads="1"/>
          </p:cNvSpPr>
          <p:nvPr>
            <p:ph type="title"/>
          </p:nvPr>
        </p:nvSpPr>
        <p:spPr>
          <a:xfrm>
            <a:off x="214282" y="571480"/>
            <a:ext cx="8496300" cy="533400"/>
          </a:xfrm>
        </p:spPr>
        <p:txBody>
          <a:bodyPr>
            <a:normAutofit fontScale="90000"/>
          </a:bodyPr>
          <a:lstStyle/>
          <a:p>
            <a:pPr>
              <a:lnSpc>
                <a:spcPct val="85000"/>
              </a:lnSpc>
              <a:spcBef>
                <a:spcPct val="20000"/>
              </a:spcBef>
            </a:pPr>
            <a:r>
              <a:rPr lang="id-ID" altLang="zh-CN" sz="4000" b="1" dirty="0" smtClean="0">
                <a:solidFill>
                  <a:schemeClr val="accent2"/>
                </a:solidFill>
                <a:effectLst>
                  <a:outerShdw blurRad="38100" dist="38100" dir="2700000" algn="tl">
                    <a:srgbClr val="C0C0C0"/>
                  </a:outerShdw>
                </a:effectLst>
                <a:latin typeface="Tahoma" pitchFamily="34" charset="0"/>
              </a:rPr>
              <a:t>T</a:t>
            </a:r>
            <a:r>
              <a:rPr lang="en-US" altLang="zh-CN" sz="4000" b="1" dirty="0" err="1" smtClean="0">
                <a:solidFill>
                  <a:schemeClr val="accent2"/>
                </a:solidFill>
                <a:effectLst>
                  <a:outerShdw blurRad="38100" dist="38100" dir="2700000" algn="tl">
                    <a:srgbClr val="C0C0C0"/>
                  </a:outerShdw>
                </a:effectLst>
                <a:latin typeface="Tahoma" pitchFamily="34" charset="0"/>
              </a:rPr>
              <a:t>rade</a:t>
            </a:r>
            <a:r>
              <a:rPr lang="en-US" altLang="zh-CN" sz="4000" b="1" dirty="0" smtClean="0">
                <a:solidFill>
                  <a:schemeClr val="accent2"/>
                </a:solidFill>
                <a:effectLst>
                  <a:outerShdw blurRad="38100" dist="38100" dir="2700000" algn="tl">
                    <a:srgbClr val="C0C0C0"/>
                  </a:outerShdw>
                </a:effectLst>
                <a:latin typeface="Tahoma" pitchFamily="34" charset="0"/>
              </a:rPr>
              <a:t>-Diverting </a:t>
            </a:r>
            <a:r>
              <a:rPr lang="en-US" altLang="zh-CN" sz="4000" b="1" dirty="0">
                <a:solidFill>
                  <a:schemeClr val="accent2"/>
                </a:solidFill>
                <a:effectLst>
                  <a:outerShdw blurRad="38100" dist="38100" dir="2700000" algn="tl">
                    <a:srgbClr val="C0C0C0"/>
                  </a:outerShdw>
                </a:effectLst>
                <a:latin typeface="Tahoma" pitchFamily="34" charset="0"/>
              </a:rPr>
              <a:t>Customs Union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336697" cy="6500834"/>
          </a:xfrm>
        </p:spPr>
        <p:txBody>
          <a:bodyPr>
            <a:noAutofit/>
          </a:bodyPr>
          <a:lstStyle/>
          <a:p>
            <a:pPr marL="53975" indent="479425" algn="l">
              <a:lnSpc>
                <a:spcPct val="85000"/>
              </a:lnSpc>
              <a:spcBef>
                <a:spcPct val="20000"/>
              </a:spcBef>
            </a:pPr>
            <a:r>
              <a:rPr lang="en-US" altLang="zh-CN" sz="2800" b="1" dirty="0" smtClean="0">
                <a:solidFill>
                  <a:schemeClr val="accent2"/>
                </a:solidFill>
                <a:effectLst>
                  <a:outerShdw blurRad="38100" dist="38100" dir="2700000" algn="tl">
                    <a:srgbClr val="C0C0C0"/>
                  </a:outerShdw>
                </a:effectLst>
                <a:latin typeface="Arial" charset="0"/>
              </a:rPr>
              <a:t>A trade-diverting customs union results in </a:t>
            </a:r>
            <a:r>
              <a:rPr lang="en-US" altLang="zh-CN" sz="2800" b="1" i="1" dirty="0" smtClean="0">
                <a:solidFill>
                  <a:schemeClr val="accent2"/>
                </a:solidFill>
                <a:effectLst>
                  <a:outerShdw blurRad="38100" dist="38100" dir="2700000" algn="tl">
                    <a:srgbClr val="C0C0C0"/>
                  </a:outerShdw>
                </a:effectLst>
                <a:latin typeface="Arial" charset="0"/>
              </a:rPr>
              <a:t>both </a:t>
            </a:r>
            <a:r>
              <a:rPr lang="en-US" altLang="zh-CN" sz="2800" b="1" dirty="0" smtClean="0">
                <a:solidFill>
                  <a:schemeClr val="accent2"/>
                </a:solidFill>
                <a:effectLst>
                  <a:outerShdw blurRad="38100" dist="38100" dir="2700000" algn="tl">
                    <a:srgbClr val="C0C0C0"/>
                  </a:outerShdw>
                </a:effectLst>
                <a:latin typeface="Arial" charset="0"/>
              </a:rPr>
              <a:t>trade creation and trade diversion, and therefore can increase or reduce the welfare of union members, depending on the relative strength of these two opposing forces. The welfare of non-members can be expected to decline because their economic resources can only be utilized less efficiently than before trade was diverted away from them. </a:t>
            </a:r>
            <a:br>
              <a:rPr lang="en-US" altLang="zh-CN" sz="2800" b="1" dirty="0" smtClean="0">
                <a:solidFill>
                  <a:schemeClr val="accent2"/>
                </a:solidFill>
                <a:effectLst>
                  <a:outerShdw blurRad="38100" dist="38100" dir="2700000" algn="tl">
                    <a:srgbClr val="C0C0C0"/>
                  </a:outerShdw>
                </a:effectLst>
                <a:latin typeface="Arial" charset="0"/>
              </a:rPr>
            </a:br>
            <a:r>
              <a:rPr lang="en-US" altLang="zh-CN" sz="2800" b="1" dirty="0" smtClean="0">
                <a:solidFill>
                  <a:schemeClr val="accent2"/>
                </a:solidFill>
                <a:effectLst>
                  <a:outerShdw blurRad="38100" dist="38100" dir="2700000" algn="tl">
                    <a:srgbClr val="C0C0C0"/>
                  </a:outerShdw>
                </a:effectLst>
                <a:latin typeface="Arial" charset="0"/>
              </a:rPr>
              <a:t>     While a trade-creating customs union leads only to trade creation and </a:t>
            </a:r>
            <a:r>
              <a:rPr lang="en-US" altLang="zh-CN" sz="2800" b="1" dirty="0" err="1" smtClean="0">
                <a:solidFill>
                  <a:schemeClr val="accent2"/>
                </a:solidFill>
                <a:effectLst>
                  <a:outerShdw blurRad="38100" dist="38100" dir="2700000" algn="tl">
                    <a:srgbClr val="C0C0C0"/>
                  </a:outerShdw>
                </a:effectLst>
                <a:latin typeface="Arial" charset="0"/>
              </a:rPr>
              <a:t>unequivocably</a:t>
            </a:r>
            <a:r>
              <a:rPr lang="en-US" altLang="zh-CN" sz="2800" b="1" dirty="0" smtClean="0">
                <a:solidFill>
                  <a:schemeClr val="accent2"/>
                </a:solidFill>
                <a:effectLst>
                  <a:outerShdw blurRad="38100" dist="38100" dir="2700000" algn="tl">
                    <a:srgbClr val="C0C0C0"/>
                  </a:outerShdw>
                </a:effectLst>
                <a:latin typeface="Arial" charset="0"/>
              </a:rPr>
              <a:t> increases the welfare of members and nonmembers, a trade-diverting customs union leads to both trade creation and trade diversion, and can increase or reduce the welfare of members (and will reduce the welfare of the rest of the world). </a:t>
            </a:r>
            <a:endParaRPr lang="id-ID"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smtClean="0"/>
              <a:t>Trade deflection </a:t>
            </a:r>
          </a:p>
        </p:txBody>
      </p:sp>
      <p:sp>
        <p:nvSpPr>
          <p:cNvPr id="320515" name="Rectangle 3"/>
          <p:cNvSpPr>
            <a:spLocks noGrp="1" noChangeArrowheads="1"/>
          </p:cNvSpPr>
          <p:nvPr>
            <p:ph idx="1"/>
          </p:nvPr>
        </p:nvSpPr>
        <p:spPr/>
        <p:txBody>
          <a:bodyPr/>
          <a:lstStyle/>
          <a:p>
            <a:pPr eaLnBrk="1" hangingPunct="1"/>
            <a:r>
              <a:rPr lang="en-US" b="1" smtClean="0"/>
              <a:t>Free trade areas offer no barriers to flows of commodities internally but allow differential barriers to non-members.</a:t>
            </a:r>
          </a:p>
          <a:p>
            <a:pPr eaLnBrk="1" hangingPunct="1"/>
            <a:r>
              <a:rPr lang="en-US" b="1" smtClean="0"/>
              <a:t>This may bias patterns of international trade as exporters will target their goods to the low-protection member of the free trade area to gain entry to the entire free trade area.</a:t>
            </a:r>
          </a:p>
        </p:txBody>
      </p:sp>
      <p:sp>
        <p:nvSpPr>
          <p:cNvPr id="15362" name="Slide Number Placeholder 3"/>
          <p:cNvSpPr>
            <a:spLocks noGrp="1"/>
          </p:cNvSpPr>
          <p:nvPr>
            <p:ph type="sldNum" sz="quarter" idx="12"/>
          </p:nvPr>
        </p:nvSpPr>
        <p:spPr>
          <a:noFill/>
        </p:spPr>
        <p:txBody>
          <a:bodyPr/>
          <a:lstStyle/>
          <a:p>
            <a:pPr defTabSz="915001"/>
            <a:r>
              <a:rPr lang="en-US" dirty="0"/>
              <a:t>7 - </a:t>
            </a:r>
            <a:fld id="{0DA0F8D6-55D6-4702-BEF4-B4F62833B596}" type="slidenum">
              <a:rPr lang="en-US"/>
              <a:pPr defTabSz="915001"/>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sz="3200" dirty="0"/>
              <a:t>Dynamic benefits from customs unions</a:t>
            </a:r>
          </a:p>
        </p:txBody>
      </p:sp>
      <p:sp>
        <p:nvSpPr>
          <p:cNvPr id="315395" name="Rectangle 3"/>
          <p:cNvSpPr>
            <a:spLocks noGrp="1" noChangeArrowheads="1"/>
          </p:cNvSpPr>
          <p:nvPr>
            <p:ph idx="1"/>
          </p:nvPr>
        </p:nvSpPr>
        <p:spPr/>
        <p:txBody>
          <a:bodyPr/>
          <a:lstStyle/>
          <a:p>
            <a:pPr eaLnBrk="1" hangingPunct="1"/>
            <a:r>
              <a:rPr lang="en-US" b="1" smtClean="0"/>
              <a:t>Increased competition</a:t>
            </a:r>
          </a:p>
          <a:p>
            <a:pPr lvl="1" eaLnBrk="1" hangingPunct="1"/>
            <a:r>
              <a:rPr lang="en-US" b="1" smtClean="0"/>
              <a:t>Competitive pressures tend to spur more rapid innovation and growth</a:t>
            </a:r>
          </a:p>
          <a:p>
            <a:pPr lvl="1" eaLnBrk="1" hangingPunct="1"/>
            <a:r>
              <a:rPr lang="en-US" b="1" smtClean="0"/>
              <a:t>External competition limits the ability of a domestic producer to exercise its monopoly power</a:t>
            </a:r>
          </a:p>
        </p:txBody>
      </p:sp>
      <p:sp>
        <p:nvSpPr>
          <p:cNvPr id="16386" name="Slide Number Placeholder 3"/>
          <p:cNvSpPr>
            <a:spLocks noGrp="1"/>
          </p:cNvSpPr>
          <p:nvPr>
            <p:ph type="sldNum" sz="quarter" idx="12"/>
          </p:nvPr>
        </p:nvSpPr>
        <p:spPr>
          <a:noFill/>
        </p:spPr>
        <p:txBody>
          <a:bodyPr/>
          <a:lstStyle/>
          <a:p>
            <a:pPr defTabSz="915001"/>
            <a:r>
              <a:rPr lang="en-US" dirty="0"/>
              <a:t>7 - </a:t>
            </a:r>
            <a:fld id="{8F54BFE6-7493-41D3-B3A7-F54C6BE6BA58}" type="slidenum">
              <a:rPr lang="en-US"/>
              <a:pPr defTabSz="915001"/>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sz="3200" dirty="0"/>
              <a:t>Dynamic benefits from customs unions</a:t>
            </a:r>
          </a:p>
        </p:txBody>
      </p:sp>
      <p:sp>
        <p:nvSpPr>
          <p:cNvPr id="17412" name="Rectangle 3"/>
          <p:cNvSpPr>
            <a:spLocks noGrp="1" noChangeArrowheads="1"/>
          </p:cNvSpPr>
          <p:nvPr>
            <p:ph idx="1"/>
          </p:nvPr>
        </p:nvSpPr>
        <p:spPr/>
        <p:txBody>
          <a:bodyPr/>
          <a:lstStyle/>
          <a:p>
            <a:pPr eaLnBrk="1" hangingPunct="1"/>
            <a:r>
              <a:rPr lang="en-US" smtClean="0"/>
              <a:t>Increased competition</a:t>
            </a:r>
          </a:p>
          <a:p>
            <a:pPr eaLnBrk="1" hangingPunct="1"/>
            <a:r>
              <a:rPr lang="en-US" b="1" smtClean="0"/>
              <a:t>Economies of scale in production</a:t>
            </a:r>
          </a:p>
          <a:p>
            <a:pPr lvl="1" eaLnBrk="1" hangingPunct="1"/>
            <a:r>
              <a:rPr lang="en-US" b="1" smtClean="0"/>
              <a:t>By being a member of a customs union, producers have access to larger markets that allow them produce on a larger scale and exploit any available economies of scale.</a:t>
            </a:r>
          </a:p>
        </p:txBody>
      </p:sp>
      <p:sp>
        <p:nvSpPr>
          <p:cNvPr id="17410" name="Slide Number Placeholder 3"/>
          <p:cNvSpPr>
            <a:spLocks noGrp="1"/>
          </p:cNvSpPr>
          <p:nvPr>
            <p:ph type="sldNum" sz="quarter" idx="12"/>
          </p:nvPr>
        </p:nvSpPr>
        <p:spPr>
          <a:noFill/>
        </p:spPr>
        <p:txBody>
          <a:bodyPr/>
          <a:lstStyle/>
          <a:p>
            <a:pPr defTabSz="915001"/>
            <a:r>
              <a:rPr lang="en-US" dirty="0"/>
              <a:t>7 - </a:t>
            </a:r>
            <a:fld id="{38412469-49DE-4E43-BCB8-1ACCDAC36408}" type="slidenum">
              <a:rPr lang="en-US"/>
              <a:pPr defTabSz="915001"/>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sz="3200" dirty="0"/>
              <a:t>Dynamic benefits from customs unions</a:t>
            </a:r>
          </a:p>
        </p:txBody>
      </p:sp>
      <p:sp>
        <p:nvSpPr>
          <p:cNvPr id="317443" name="Rectangle 3"/>
          <p:cNvSpPr>
            <a:spLocks noGrp="1" noChangeArrowheads="1"/>
          </p:cNvSpPr>
          <p:nvPr>
            <p:ph idx="1"/>
          </p:nvPr>
        </p:nvSpPr>
        <p:spPr/>
        <p:txBody>
          <a:bodyPr/>
          <a:lstStyle/>
          <a:p>
            <a:pPr eaLnBrk="1" hangingPunct="1"/>
            <a:r>
              <a:rPr lang="en-US" smtClean="0"/>
              <a:t>Increased competition</a:t>
            </a:r>
          </a:p>
          <a:p>
            <a:pPr eaLnBrk="1" hangingPunct="1"/>
            <a:r>
              <a:rPr lang="en-US" smtClean="0"/>
              <a:t>Economies of scale in production</a:t>
            </a:r>
          </a:p>
          <a:p>
            <a:pPr eaLnBrk="1" hangingPunct="1"/>
            <a:r>
              <a:rPr lang="en-US" b="1" smtClean="0"/>
              <a:t>Stimulus to investment</a:t>
            </a:r>
          </a:p>
          <a:p>
            <a:pPr lvl="1" eaLnBrk="1" hangingPunct="1"/>
            <a:r>
              <a:rPr lang="en-US" b="1" smtClean="0"/>
              <a:t>Production within a customs union may be sold within the customs union without tariffs. </a:t>
            </a:r>
          </a:p>
          <a:p>
            <a:pPr lvl="1" eaLnBrk="1" hangingPunct="1"/>
            <a:r>
              <a:rPr lang="en-US" b="1" smtClean="0"/>
              <a:t>This advantage may induce investors outside the customs union to invest in production facilities within the customs union.</a:t>
            </a:r>
          </a:p>
        </p:txBody>
      </p:sp>
      <p:sp>
        <p:nvSpPr>
          <p:cNvPr id="18434" name="Slide Number Placeholder 3"/>
          <p:cNvSpPr>
            <a:spLocks noGrp="1"/>
          </p:cNvSpPr>
          <p:nvPr>
            <p:ph type="sldNum" sz="quarter" idx="12"/>
          </p:nvPr>
        </p:nvSpPr>
        <p:spPr>
          <a:noFill/>
        </p:spPr>
        <p:txBody>
          <a:bodyPr/>
          <a:lstStyle/>
          <a:p>
            <a:pPr defTabSz="915001"/>
            <a:r>
              <a:rPr lang="en-US" dirty="0"/>
              <a:t>7 - </a:t>
            </a:r>
            <a:fld id="{6AAABEE6-F33D-4E3B-BF5B-81159DCE266D}" type="slidenum">
              <a:rPr lang="en-US"/>
              <a:pPr defTabSz="915001"/>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smtClean="0"/>
              <a:t>The European Union (EU)</a:t>
            </a:r>
          </a:p>
        </p:txBody>
      </p:sp>
      <p:sp>
        <p:nvSpPr>
          <p:cNvPr id="19460" name="Rectangle 3"/>
          <p:cNvSpPr>
            <a:spLocks noGrp="1" noChangeArrowheads="1"/>
          </p:cNvSpPr>
          <p:nvPr>
            <p:ph idx="1"/>
          </p:nvPr>
        </p:nvSpPr>
        <p:spPr/>
        <p:txBody>
          <a:bodyPr/>
          <a:lstStyle/>
          <a:p>
            <a:pPr eaLnBrk="1" hangingPunct="1"/>
            <a:r>
              <a:rPr lang="en-US" b="1" smtClean="0"/>
              <a:t>The EU developed from the European Economic Community that was initially established in 1958.</a:t>
            </a:r>
          </a:p>
        </p:txBody>
      </p:sp>
      <p:sp>
        <p:nvSpPr>
          <p:cNvPr id="19458" name="Slide Number Placeholder 3"/>
          <p:cNvSpPr>
            <a:spLocks noGrp="1"/>
          </p:cNvSpPr>
          <p:nvPr>
            <p:ph type="sldNum" sz="quarter" idx="12"/>
          </p:nvPr>
        </p:nvSpPr>
        <p:spPr>
          <a:noFill/>
        </p:spPr>
        <p:txBody>
          <a:bodyPr/>
          <a:lstStyle/>
          <a:p>
            <a:pPr defTabSz="915001"/>
            <a:r>
              <a:rPr lang="en-US" dirty="0"/>
              <a:t>7 - </a:t>
            </a:r>
            <a:fld id="{83CBE186-8CE9-494A-B5FE-AD713C42BCFE}" type="slidenum">
              <a:rPr lang="en-US"/>
              <a:pPr defTabSz="915001"/>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smtClean="0"/>
              <a:t>The European Union (EU)</a:t>
            </a:r>
          </a:p>
        </p:txBody>
      </p:sp>
      <p:sp>
        <p:nvSpPr>
          <p:cNvPr id="323587" name="Rectangle 3"/>
          <p:cNvSpPr>
            <a:spLocks noGrp="1" noChangeArrowheads="1"/>
          </p:cNvSpPr>
          <p:nvPr>
            <p:ph idx="1"/>
          </p:nvPr>
        </p:nvSpPr>
        <p:spPr/>
        <p:txBody>
          <a:bodyPr/>
          <a:lstStyle/>
          <a:p>
            <a:pPr eaLnBrk="1" hangingPunct="1"/>
            <a:r>
              <a:rPr lang="en-US" smtClean="0"/>
              <a:t>The EU developed from the European Economic Community that was initially established in 1958.</a:t>
            </a:r>
          </a:p>
          <a:p>
            <a:pPr eaLnBrk="1" hangingPunct="1"/>
            <a:r>
              <a:rPr lang="en-US" b="1" smtClean="0"/>
              <a:t>The EU formally can into existence with passage of the Treaty of Maastricht in 1992.</a:t>
            </a:r>
          </a:p>
          <a:p>
            <a:pPr lvl="1" eaLnBrk="1" hangingPunct="1"/>
            <a:r>
              <a:rPr lang="en-US" b="1" smtClean="0"/>
              <a:t>The Treaty of Maastricht also laid the foundation for the introduction of a unified European currency: the euro.</a:t>
            </a:r>
          </a:p>
        </p:txBody>
      </p:sp>
      <p:sp>
        <p:nvSpPr>
          <p:cNvPr id="20482" name="Slide Number Placeholder 3"/>
          <p:cNvSpPr>
            <a:spLocks noGrp="1"/>
          </p:cNvSpPr>
          <p:nvPr>
            <p:ph type="sldNum" sz="quarter" idx="12"/>
          </p:nvPr>
        </p:nvSpPr>
        <p:spPr>
          <a:noFill/>
        </p:spPr>
        <p:txBody>
          <a:bodyPr/>
          <a:lstStyle/>
          <a:p>
            <a:pPr defTabSz="915001"/>
            <a:r>
              <a:rPr lang="en-US" dirty="0"/>
              <a:t>7 - </a:t>
            </a:r>
            <a:fld id="{88B75EAA-7DFC-4E3A-8778-D8C5FC74A9E5}" type="slidenum">
              <a:rPr lang="en-US"/>
              <a:pPr defTabSz="915001"/>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3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smtClean="0"/>
              <a:t>The European Union (EU)</a:t>
            </a:r>
          </a:p>
        </p:txBody>
      </p:sp>
      <p:sp>
        <p:nvSpPr>
          <p:cNvPr id="21508" name="Rectangle 3"/>
          <p:cNvSpPr>
            <a:spLocks noGrp="1" noChangeArrowheads="1"/>
          </p:cNvSpPr>
          <p:nvPr>
            <p:ph idx="1"/>
          </p:nvPr>
        </p:nvSpPr>
        <p:spPr/>
        <p:txBody>
          <a:bodyPr>
            <a:normAutofit lnSpcReduction="10000"/>
          </a:bodyPr>
          <a:lstStyle/>
          <a:p>
            <a:pPr eaLnBrk="1" hangingPunct="1"/>
            <a:r>
              <a:rPr lang="en-US" smtClean="0"/>
              <a:t>The EU developed from the European Economic Community that was initially established in 1958.</a:t>
            </a:r>
          </a:p>
          <a:p>
            <a:pPr eaLnBrk="1" hangingPunct="1"/>
            <a:r>
              <a:rPr lang="en-US" smtClean="0"/>
              <a:t>The EU formally can into existence with passage of the Treaty of Maastricht in 1992.</a:t>
            </a:r>
          </a:p>
          <a:p>
            <a:pPr eaLnBrk="1" hangingPunct="1"/>
            <a:r>
              <a:rPr lang="en-US" b="1" smtClean="0"/>
              <a:t>Currently the EU has 25 member nations with an approximate aggregate population of 450 million.</a:t>
            </a:r>
          </a:p>
          <a:p>
            <a:pPr lvl="1" eaLnBrk="1" hangingPunct="1"/>
            <a:r>
              <a:rPr lang="en-US" b="1" smtClean="0">
                <a:hlinkClick r:id="rId2"/>
              </a:rPr>
              <a:t>WWW link to a map of the EU</a:t>
            </a:r>
            <a:endParaRPr lang="en-US" b="1" smtClean="0"/>
          </a:p>
        </p:txBody>
      </p:sp>
      <p:sp>
        <p:nvSpPr>
          <p:cNvPr id="21506" name="Slide Number Placeholder 3"/>
          <p:cNvSpPr>
            <a:spLocks noGrp="1"/>
          </p:cNvSpPr>
          <p:nvPr>
            <p:ph type="sldNum" sz="quarter" idx="12"/>
          </p:nvPr>
        </p:nvSpPr>
        <p:spPr>
          <a:noFill/>
        </p:spPr>
        <p:txBody>
          <a:bodyPr/>
          <a:lstStyle/>
          <a:p>
            <a:pPr defTabSz="915001"/>
            <a:r>
              <a:rPr lang="en-US" dirty="0"/>
              <a:t>7 - </a:t>
            </a:r>
            <a:fld id="{C300E331-C779-4589-963B-F8AE8F59DDB6}" type="slidenum">
              <a:rPr lang="en-US"/>
              <a:pPr defTabSz="915001"/>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smtClean="0"/>
              <a:t>The European Union (EU)</a:t>
            </a:r>
          </a:p>
        </p:txBody>
      </p:sp>
      <p:sp>
        <p:nvSpPr>
          <p:cNvPr id="22532" name="Rectangle 3"/>
          <p:cNvSpPr>
            <a:spLocks noGrp="1" noChangeArrowheads="1"/>
          </p:cNvSpPr>
          <p:nvPr>
            <p:ph idx="1"/>
          </p:nvPr>
        </p:nvSpPr>
        <p:spPr/>
        <p:txBody>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b="1" smtClean="0"/>
              <a:t>European Parliament</a:t>
            </a:r>
          </a:p>
          <a:p>
            <a:pPr lvl="2" eaLnBrk="1" hangingPunct="1"/>
            <a:r>
              <a:rPr lang="en-US" b="1" smtClean="0"/>
              <a:t>EU legislative body</a:t>
            </a:r>
          </a:p>
        </p:txBody>
      </p:sp>
      <p:sp>
        <p:nvSpPr>
          <p:cNvPr id="22530" name="Slide Number Placeholder 3"/>
          <p:cNvSpPr>
            <a:spLocks noGrp="1"/>
          </p:cNvSpPr>
          <p:nvPr>
            <p:ph type="sldNum" sz="quarter" idx="12"/>
          </p:nvPr>
        </p:nvSpPr>
        <p:spPr>
          <a:noFill/>
        </p:spPr>
        <p:txBody>
          <a:bodyPr/>
          <a:lstStyle/>
          <a:p>
            <a:pPr defTabSz="915001"/>
            <a:r>
              <a:rPr lang="en-US" dirty="0"/>
              <a:t>7 - </a:t>
            </a:r>
            <a:fld id="{08D2310C-E706-413A-9A7A-E1EDC907CFFF}" type="slidenum">
              <a:rPr lang="en-US"/>
              <a:pPr defTabSz="915001"/>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srcRect/>
          <a:stretch>
            <a:fillRect/>
          </a:stretch>
        </p:blipFill>
        <p:spPr bwMode="auto">
          <a:xfrm>
            <a:off x="1500166" y="1071546"/>
            <a:ext cx="6620970" cy="4572032"/>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smtClean="0"/>
              <a:t>The European Union (EU)</a:t>
            </a:r>
          </a:p>
        </p:txBody>
      </p:sp>
      <p:sp>
        <p:nvSpPr>
          <p:cNvPr id="23556" name="Rectangle 3"/>
          <p:cNvSpPr>
            <a:spLocks noGrp="1" noChangeArrowheads="1"/>
          </p:cNvSpPr>
          <p:nvPr>
            <p:ph idx="1"/>
          </p:nvPr>
        </p:nvSpPr>
        <p:spPr/>
        <p:txBody>
          <a:bodyPr>
            <a:normAutofit fontScale="92500"/>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b="1" smtClean="0"/>
              <a:t>Council of the European Union</a:t>
            </a:r>
          </a:p>
          <a:p>
            <a:pPr lvl="2" eaLnBrk="1" hangingPunct="1"/>
            <a:r>
              <a:rPr lang="en-US" b="1" smtClean="0"/>
              <a:t>Represents the governments of the member states to the EU government</a:t>
            </a:r>
          </a:p>
          <a:p>
            <a:pPr lvl="2" eaLnBrk="1" hangingPunct="1"/>
            <a:endParaRPr lang="en-US" b="1" smtClean="0"/>
          </a:p>
        </p:txBody>
      </p:sp>
      <p:sp>
        <p:nvSpPr>
          <p:cNvPr id="23554" name="Slide Number Placeholder 3"/>
          <p:cNvSpPr>
            <a:spLocks noGrp="1"/>
          </p:cNvSpPr>
          <p:nvPr>
            <p:ph type="sldNum" sz="quarter" idx="12"/>
          </p:nvPr>
        </p:nvSpPr>
        <p:spPr>
          <a:noFill/>
        </p:spPr>
        <p:txBody>
          <a:bodyPr/>
          <a:lstStyle/>
          <a:p>
            <a:pPr defTabSz="915001"/>
            <a:r>
              <a:rPr lang="en-US" dirty="0"/>
              <a:t>7 - </a:t>
            </a:r>
            <a:fld id="{D8338110-B81D-409A-94E9-A50250E88A51}" type="slidenum">
              <a:rPr lang="en-US"/>
              <a:pPr defTabSz="915001"/>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mtClean="0"/>
              <a:t>The European Union (EU)</a:t>
            </a:r>
          </a:p>
        </p:txBody>
      </p:sp>
      <p:sp>
        <p:nvSpPr>
          <p:cNvPr id="24580" name="Rectangle 3"/>
          <p:cNvSpPr>
            <a:spLocks noGrp="1" noChangeArrowheads="1"/>
          </p:cNvSpPr>
          <p:nvPr>
            <p:ph idx="1"/>
          </p:nvPr>
        </p:nvSpPr>
        <p:spPr/>
        <p:txBody>
          <a:bodyPr>
            <a:normAutofit fontScale="92500"/>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b="1" smtClean="0"/>
              <a:t>European Commission</a:t>
            </a:r>
          </a:p>
          <a:p>
            <a:pPr lvl="2" eaLnBrk="1" hangingPunct="1"/>
            <a:r>
              <a:rPr lang="en-US" b="1" smtClean="0"/>
              <a:t>The executive branch of EU government</a:t>
            </a:r>
          </a:p>
        </p:txBody>
      </p:sp>
      <p:sp>
        <p:nvSpPr>
          <p:cNvPr id="24578" name="Slide Number Placeholder 3"/>
          <p:cNvSpPr>
            <a:spLocks noGrp="1"/>
          </p:cNvSpPr>
          <p:nvPr>
            <p:ph type="sldNum" sz="quarter" idx="12"/>
          </p:nvPr>
        </p:nvSpPr>
        <p:spPr>
          <a:noFill/>
        </p:spPr>
        <p:txBody>
          <a:bodyPr/>
          <a:lstStyle/>
          <a:p>
            <a:pPr defTabSz="915001"/>
            <a:r>
              <a:rPr lang="en-US" dirty="0"/>
              <a:t>7 - </a:t>
            </a:r>
            <a:fld id="{53DFCE38-FFD8-4ACC-AA15-7E12E5EC5D86}" type="slidenum">
              <a:rPr lang="en-US"/>
              <a:pPr defTabSz="915001"/>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smtClean="0"/>
              <a:t>The European Union (EU)</a:t>
            </a:r>
          </a:p>
        </p:txBody>
      </p:sp>
      <p:sp>
        <p:nvSpPr>
          <p:cNvPr id="25604" name="Rectangle 3"/>
          <p:cNvSpPr>
            <a:spLocks noGrp="1" noChangeArrowheads="1"/>
          </p:cNvSpPr>
          <p:nvPr>
            <p:ph idx="1"/>
          </p:nvPr>
        </p:nvSpPr>
        <p:spPr/>
        <p:txBody>
          <a:bodyPr>
            <a:normAutofit/>
          </a:bodyPr>
          <a:lstStyle/>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b="1" smtClean="0"/>
              <a:t>Court of Justice</a:t>
            </a:r>
          </a:p>
          <a:p>
            <a:pPr lvl="2" eaLnBrk="1" hangingPunct="1"/>
            <a:r>
              <a:rPr lang="en-US" b="1" smtClean="0"/>
              <a:t>Judicial branch of EU government</a:t>
            </a:r>
          </a:p>
        </p:txBody>
      </p:sp>
      <p:sp>
        <p:nvSpPr>
          <p:cNvPr id="25602" name="Slide Number Placeholder 3"/>
          <p:cNvSpPr>
            <a:spLocks noGrp="1"/>
          </p:cNvSpPr>
          <p:nvPr>
            <p:ph type="sldNum" sz="quarter" idx="12"/>
          </p:nvPr>
        </p:nvSpPr>
        <p:spPr>
          <a:noFill/>
        </p:spPr>
        <p:txBody>
          <a:bodyPr/>
          <a:lstStyle/>
          <a:p>
            <a:pPr defTabSz="915001"/>
            <a:r>
              <a:rPr lang="en-US" dirty="0"/>
              <a:t>7 - </a:t>
            </a:r>
            <a:fld id="{2F94326B-D0AE-4D80-8132-2C1D3642BB77}" type="slidenum">
              <a:rPr lang="en-US"/>
              <a:pPr defTabSz="915001"/>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US" smtClean="0"/>
              <a:t>The European Union (EU)</a:t>
            </a:r>
          </a:p>
        </p:txBody>
      </p:sp>
      <p:sp>
        <p:nvSpPr>
          <p:cNvPr id="26628" name="Rectangle 3"/>
          <p:cNvSpPr>
            <a:spLocks noGrp="1" noChangeArrowheads="1"/>
          </p:cNvSpPr>
          <p:nvPr>
            <p:ph idx="1"/>
          </p:nvPr>
        </p:nvSpPr>
        <p:spPr/>
        <p:txBody>
          <a:bodyPr>
            <a:normAutofit lnSpcReduction="10000"/>
          </a:bodyPr>
          <a:lstStyle/>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b="1" smtClean="0"/>
              <a:t>Court of Auditors</a:t>
            </a:r>
          </a:p>
          <a:p>
            <a:pPr lvl="2" eaLnBrk="1" hangingPunct="1"/>
            <a:r>
              <a:rPr lang="en-US" b="1" smtClean="0"/>
              <a:t>Budgeting authority of EU government</a:t>
            </a:r>
          </a:p>
          <a:p>
            <a:pPr lvl="2" eaLnBrk="1" hangingPunct="1"/>
            <a:endParaRPr lang="en-US" b="1" smtClean="0"/>
          </a:p>
        </p:txBody>
      </p:sp>
      <p:sp>
        <p:nvSpPr>
          <p:cNvPr id="26626" name="Slide Number Placeholder 3"/>
          <p:cNvSpPr>
            <a:spLocks noGrp="1"/>
          </p:cNvSpPr>
          <p:nvPr>
            <p:ph type="sldNum" sz="quarter" idx="12"/>
          </p:nvPr>
        </p:nvSpPr>
        <p:spPr>
          <a:noFill/>
        </p:spPr>
        <p:txBody>
          <a:bodyPr/>
          <a:lstStyle/>
          <a:p>
            <a:pPr defTabSz="915001"/>
            <a:r>
              <a:rPr lang="en-US" dirty="0"/>
              <a:t>7 - </a:t>
            </a:r>
            <a:fld id="{D5F040D0-537E-4376-A120-17FA9E2A607C}" type="slidenum">
              <a:rPr lang="en-US"/>
              <a:pPr defTabSz="915001"/>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smtClean="0"/>
              <a:t>The European Union (EU)</a:t>
            </a:r>
          </a:p>
        </p:txBody>
      </p:sp>
      <p:sp>
        <p:nvSpPr>
          <p:cNvPr id="27652"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b="1" smtClean="0"/>
              <a:t>European Economic and Social Committee</a:t>
            </a:r>
          </a:p>
          <a:p>
            <a:pPr lvl="2" eaLnBrk="1" hangingPunct="1"/>
            <a:r>
              <a:rPr lang="en-US" b="1" smtClean="0"/>
              <a:t>Consultative body of labor, social, and environmental issues that comments on the implications of legislative actions.</a:t>
            </a:r>
          </a:p>
          <a:p>
            <a:pPr lvl="2" eaLnBrk="1" hangingPunct="1"/>
            <a:endParaRPr lang="en-US" b="1" smtClean="0"/>
          </a:p>
        </p:txBody>
      </p:sp>
      <p:sp>
        <p:nvSpPr>
          <p:cNvPr id="27650" name="Slide Number Placeholder 3"/>
          <p:cNvSpPr>
            <a:spLocks noGrp="1"/>
          </p:cNvSpPr>
          <p:nvPr>
            <p:ph type="sldNum" sz="quarter" idx="12"/>
          </p:nvPr>
        </p:nvSpPr>
        <p:spPr>
          <a:noFill/>
        </p:spPr>
        <p:txBody>
          <a:bodyPr/>
          <a:lstStyle/>
          <a:p>
            <a:pPr defTabSz="915001"/>
            <a:r>
              <a:rPr lang="en-US" dirty="0"/>
              <a:t>7 - </a:t>
            </a:r>
            <a:fld id="{A15A1784-1F17-4E75-842E-10EAA9E8E24E}" type="slidenum">
              <a:rPr lang="en-US"/>
              <a:pPr defTabSz="915001"/>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smtClean="0"/>
              <a:t>The European Union (EU)</a:t>
            </a:r>
          </a:p>
        </p:txBody>
      </p:sp>
      <p:sp>
        <p:nvSpPr>
          <p:cNvPr id="28676"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smtClean="0"/>
              <a:t>European Economic and Social Committee</a:t>
            </a:r>
          </a:p>
          <a:p>
            <a:pPr lvl="1" eaLnBrk="1" hangingPunct="1"/>
            <a:r>
              <a:rPr lang="en-US" smtClean="0"/>
              <a:t>Committee of the Regions</a:t>
            </a:r>
          </a:p>
          <a:p>
            <a:pPr lvl="1" eaLnBrk="1" hangingPunct="1"/>
            <a:r>
              <a:rPr lang="en-US" b="1" smtClean="0"/>
              <a:t>European Central Bank</a:t>
            </a:r>
          </a:p>
          <a:p>
            <a:pPr lvl="2" eaLnBrk="1" hangingPunct="1"/>
            <a:r>
              <a:rPr lang="en-US" b="1" smtClean="0"/>
              <a:t>Central bank of the EU</a:t>
            </a:r>
          </a:p>
        </p:txBody>
      </p:sp>
      <p:sp>
        <p:nvSpPr>
          <p:cNvPr id="28674" name="Slide Number Placeholder 3"/>
          <p:cNvSpPr>
            <a:spLocks noGrp="1"/>
          </p:cNvSpPr>
          <p:nvPr>
            <p:ph type="sldNum" sz="quarter" idx="12"/>
          </p:nvPr>
        </p:nvSpPr>
        <p:spPr>
          <a:noFill/>
        </p:spPr>
        <p:txBody>
          <a:bodyPr/>
          <a:lstStyle/>
          <a:p>
            <a:pPr defTabSz="915001"/>
            <a:r>
              <a:rPr lang="en-US" dirty="0"/>
              <a:t>7 - </a:t>
            </a:r>
            <a:fld id="{9B49A49A-553B-40A0-A80A-C514F46564DB}" type="slidenum">
              <a:rPr lang="en-US"/>
              <a:pPr defTabSz="915001"/>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mtClean="0"/>
              <a:t>The European Union (EU)</a:t>
            </a:r>
          </a:p>
        </p:txBody>
      </p:sp>
      <p:sp>
        <p:nvSpPr>
          <p:cNvPr id="29700"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smtClean="0"/>
              <a:t>European Economic and Social Committee</a:t>
            </a:r>
          </a:p>
          <a:p>
            <a:pPr lvl="1" eaLnBrk="1" hangingPunct="1"/>
            <a:r>
              <a:rPr lang="en-US" smtClean="0"/>
              <a:t>Committee of the Regions</a:t>
            </a:r>
          </a:p>
          <a:p>
            <a:pPr lvl="1" eaLnBrk="1" hangingPunct="1"/>
            <a:r>
              <a:rPr lang="en-US" smtClean="0"/>
              <a:t>European Central Bank</a:t>
            </a:r>
          </a:p>
          <a:p>
            <a:pPr lvl="1" eaLnBrk="1" hangingPunct="1"/>
            <a:r>
              <a:rPr lang="en-US" b="1" smtClean="0"/>
              <a:t>European Ombudsman</a:t>
            </a:r>
          </a:p>
          <a:p>
            <a:pPr lvl="2" eaLnBrk="1" hangingPunct="1"/>
            <a:r>
              <a:rPr lang="en-US" b="1" smtClean="0"/>
              <a:t>Responsible for addressing citizen complaints about maladministration by any EU body</a:t>
            </a:r>
          </a:p>
        </p:txBody>
      </p:sp>
      <p:sp>
        <p:nvSpPr>
          <p:cNvPr id="29698" name="Slide Number Placeholder 3"/>
          <p:cNvSpPr>
            <a:spLocks noGrp="1"/>
          </p:cNvSpPr>
          <p:nvPr>
            <p:ph type="sldNum" sz="quarter" idx="12"/>
          </p:nvPr>
        </p:nvSpPr>
        <p:spPr>
          <a:noFill/>
        </p:spPr>
        <p:txBody>
          <a:bodyPr/>
          <a:lstStyle/>
          <a:p>
            <a:pPr defTabSz="915001"/>
            <a:r>
              <a:rPr lang="en-US" dirty="0"/>
              <a:t>7 - </a:t>
            </a:r>
            <a:fld id="{722231BD-6BDB-43C5-8AD7-4B3FF01D8980}" type="slidenum">
              <a:rPr lang="en-US"/>
              <a:pPr defTabSz="915001"/>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US" smtClean="0"/>
              <a:t>The European Union (EU)</a:t>
            </a:r>
          </a:p>
        </p:txBody>
      </p:sp>
      <p:sp>
        <p:nvSpPr>
          <p:cNvPr id="30724"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b="1" smtClean="0"/>
              <a:t>Internal tariffs and duties have been removed.</a:t>
            </a:r>
          </a:p>
        </p:txBody>
      </p:sp>
      <p:sp>
        <p:nvSpPr>
          <p:cNvPr id="30722" name="Slide Number Placeholder 3"/>
          <p:cNvSpPr>
            <a:spLocks noGrp="1"/>
          </p:cNvSpPr>
          <p:nvPr>
            <p:ph type="sldNum" sz="quarter" idx="12"/>
          </p:nvPr>
        </p:nvSpPr>
        <p:spPr>
          <a:noFill/>
        </p:spPr>
        <p:txBody>
          <a:bodyPr/>
          <a:lstStyle/>
          <a:p>
            <a:pPr defTabSz="915001"/>
            <a:r>
              <a:rPr lang="en-US" dirty="0"/>
              <a:t>7 - </a:t>
            </a:r>
            <a:fld id="{32F8B944-90B4-4E50-B9FF-1E54D8A8B2A0}" type="slidenum">
              <a:rPr lang="en-US"/>
              <a:pPr defTabSz="915001"/>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smtClean="0"/>
              <a:t>The European Union (EU)</a:t>
            </a:r>
          </a:p>
        </p:txBody>
      </p:sp>
      <p:sp>
        <p:nvSpPr>
          <p:cNvPr id="31748"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b="1" smtClean="0"/>
              <a:t>Impediments to the free movement of labor and capital have been removed.</a:t>
            </a:r>
          </a:p>
        </p:txBody>
      </p:sp>
      <p:sp>
        <p:nvSpPr>
          <p:cNvPr id="31746" name="Slide Number Placeholder 3"/>
          <p:cNvSpPr>
            <a:spLocks noGrp="1"/>
          </p:cNvSpPr>
          <p:nvPr>
            <p:ph type="sldNum" sz="quarter" idx="12"/>
          </p:nvPr>
        </p:nvSpPr>
        <p:spPr>
          <a:noFill/>
        </p:spPr>
        <p:txBody>
          <a:bodyPr/>
          <a:lstStyle/>
          <a:p>
            <a:pPr defTabSz="915001"/>
            <a:r>
              <a:rPr lang="en-US" dirty="0"/>
              <a:t>7 - </a:t>
            </a:r>
            <a:fld id="{5CF81A9A-7415-4648-9297-9701BAA42C09}" type="slidenum">
              <a:rPr lang="en-US"/>
              <a:pPr defTabSz="915001"/>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US" smtClean="0"/>
              <a:t>The European Union (EU)</a:t>
            </a:r>
          </a:p>
        </p:txBody>
      </p:sp>
      <p:sp>
        <p:nvSpPr>
          <p:cNvPr id="32772"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b="1" smtClean="0"/>
              <a:t>Corporate law practices have been harmonized.</a:t>
            </a:r>
          </a:p>
        </p:txBody>
      </p:sp>
      <p:sp>
        <p:nvSpPr>
          <p:cNvPr id="32770" name="Slide Number Placeholder 3"/>
          <p:cNvSpPr>
            <a:spLocks noGrp="1"/>
          </p:cNvSpPr>
          <p:nvPr>
            <p:ph type="sldNum" sz="quarter" idx="12"/>
          </p:nvPr>
        </p:nvSpPr>
        <p:spPr>
          <a:noFill/>
        </p:spPr>
        <p:txBody>
          <a:bodyPr/>
          <a:lstStyle/>
          <a:p>
            <a:pPr defTabSz="915001"/>
            <a:r>
              <a:rPr lang="en-US" dirty="0"/>
              <a:t>7 - </a:t>
            </a:r>
            <a:fld id="{AD807105-617B-4695-A3B1-9DF122E003DB}" type="slidenum">
              <a:rPr lang="en-US"/>
              <a:pPr defTabSz="915001"/>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 2 keunggulan tiap negara</a:t>
            </a:r>
            <a:endParaRPr lang="en-MY" smtClean="0"/>
          </a:p>
        </p:txBody>
      </p:sp>
      <p:sp>
        <p:nvSpPr>
          <p:cNvPr id="5123" name="Content Placeholder 2"/>
          <p:cNvSpPr>
            <a:spLocks noGrp="1"/>
          </p:cNvSpPr>
          <p:nvPr>
            <p:ph idx="1"/>
          </p:nvPr>
        </p:nvSpPr>
        <p:spPr/>
        <p:txBody>
          <a:bodyPr/>
          <a:lstStyle/>
          <a:p>
            <a:pPr eaLnBrk="1" hangingPunct="1"/>
            <a:r>
              <a:rPr lang="en-US" smtClean="0"/>
              <a:t>Absolut : </a:t>
            </a:r>
            <a:r>
              <a:rPr lang="en-US" sz="2800" smtClean="0"/>
              <a:t>kemampuan memproduksi barang / jasa yang tidak dapat diproduksi negara lain karena faktor alam.( Adam smith ) </a:t>
            </a:r>
          </a:p>
          <a:p>
            <a:pPr eaLnBrk="1" hangingPunct="1"/>
            <a:r>
              <a:rPr lang="en-US" smtClean="0"/>
              <a:t>Komparatif</a:t>
            </a:r>
            <a:r>
              <a:rPr lang="en-US" sz="2800" smtClean="0"/>
              <a:t> : dapat produksi barang dan jasa dengan biaya produksi yang lebih murah dari negara lain . ( David Ricardo )</a:t>
            </a:r>
            <a:endParaRPr lang="en-MY"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US" smtClean="0"/>
              <a:t>The European Union (EU)</a:t>
            </a:r>
          </a:p>
        </p:txBody>
      </p:sp>
      <p:sp>
        <p:nvSpPr>
          <p:cNvPr id="33796"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smtClean="0"/>
              <a:t>Corporate law practices have been harmonized.</a:t>
            </a:r>
          </a:p>
          <a:p>
            <a:pPr lvl="1" eaLnBrk="1" hangingPunct="1"/>
            <a:r>
              <a:rPr lang="en-US" b="1" smtClean="0"/>
              <a:t>Environmental regulations have been harmonized.</a:t>
            </a:r>
          </a:p>
        </p:txBody>
      </p:sp>
      <p:sp>
        <p:nvSpPr>
          <p:cNvPr id="33794" name="Slide Number Placeholder 3"/>
          <p:cNvSpPr>
            <a:spLocks noGrp="1"/>
          </p:cNvSpPr>
          <p:nvPr>
            <p:ph type="sldNum" sz="quarter" idx="12"/>
          </p:nvPr>
        </p:nvSpPr>
        <p:spPr>
          <a:noFill/>
        </p:spPr>
        <p:txBody>
          <a:bodyPr/>
          <a:lstStyle/>
          <a:p>
            <a:pPr defTabSz="915001"/>
            <a:r>
              <a:rPr lang="en-US" dirty="0"/>
              <a:t>7 - </a:t>
            </a:r>
            <a:fld id="{282B002E-123B-49C2-9BA7-925278B05603}" type="slidenum">
              <a:rPr lang="en-US"/>
              <a:pPr defTabSz="915001"/>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US" smtClean="0"/>
              <a:t>The European Union (EU)</a:t>
            </a:r>
          </a:p>
        </p:txBody>
      </p:sp>
      <p:sp>
        <p:nvSpPr>
          <p:cNvPr id="34820"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smtClean="0"/>
              <a:t>Corporate law practices have been harmonized.</a:t>
            </a:r>
          </a:p>
          <a:p>
            <a:pPr lvl="1" eaLnBrk="1" hangingPunct="1"/>
            <a:r>
              <a:rPr lang="en-US" smtClean="0"/>
              <a:t>Environmental regulations have been harmonized.</a:t>
            </a:r>
          </a:p>
          <a:p>
            <a:pPr lvl="1" eaLnBrk="1" hangingPunct="1"/>
            <a:r>
              <a:rPr lang="en-US" b="1" smtClean="0"/>
              <a:t>Labor standards have been harmonized.</a:t>
            </a:r>
          </a:p>
        </p:txBody>
      </p:sp>
      <p:sp>
        <p:nvSpPr>
          <p:cNvPr id="34818" name="Slide Number Placeholder 3"/>
          <p:cNvSpPr>
            <a:spLocks noGrp="1"/>
          </p:cNvSpPr>
          <p:nvPr>
            <p:ph type="sldNum" sz="quarter" idx="12"/>
          </p:nvPr>
        </p:nvSpPr>
        <p:spPr>
          <a:noFill/>
        </p:spPr>
        <p:txBody>
          <a:bodyPr/>
          <a:lstStyle/>
          <a:p>
            <a:pPr defTabSz="915001"/>
            <a:r>
              <a:rPr lang="en-US" dirty="0"/>
              <a:t>7 - </a:t>
            </a:r>
            <a:fld id="{D70B5C42-C19C-43C0-9C67-848DC64C4490}" type="slidenum">
              <a:rPr lang="en-US"/>
              <a:pPr defTabSz="915001"/>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smtClean="0"/>
              <a:t>The European Union (EU)</a:t>
            </a:r>
          </a:p>
        </p:txBody>
      </p:sp>
      <p:sp>
        <p:nvSpPr>
          <p:cNvPr id="35844" name="Rectangle 3"/>
          <p:cNvSpPr>
            <a:spLocks noGrp="1" noChangeArrowheads="1"/>
          </p:cNvSpPr>
          <p:nvPr>
            <p:ph idx="1"/>
          </p:nvPr>
        </p:nvSpPr>
        <p:spPr/>
        <p:txBody>
          <a:bodyPr/>
          <a:lstStyle/>
          <a:p>
            <a:pPr eaLnBrk="1" hangingPunct="1"/>
            <a:r>
              <a:rPr lang="en-US" smtClean="0"/>
              <a:t>Institutions of the EU</a:t>
            </a:r>
          </a:p>
          <a:p>
            <a:pPr eaLnBrk="1" hangingPunct="1"/>
            <a:r>
              <a:rPr lang="en-US" smtClean="0"/>
              <a:t>Steps towards economic unification</a:t>
            </a:r>
          </a:p>
          <a:p>
            <a:pPr eaLnBrk="1" hangingPunct="1"/>
            <a:r>
              <a:rPr lang="en-US" b="1" smtClean="0"/>
              <a:t>Further information on the EU</a:t>
            </a:r>
          </a:p>
          <a:p>
            <a:pPr lvl="1" eaLnBrk="1" hangingPunct="1"/>
            <a:r>
              <a:rPr lang="en-US" b="1" smtClean="0"/>
              <a:t>EUROPA is in the Internet portal for the EU government</a:t>
            </a:r>
          </a:p>
          <a:p>
            <a:pPr lvl="2" eaLnBrk="1" hangingPunct="1"/>
            <a:r>
              <a:rPr lang="en-US" b="1" smtClean="0">
                <a:hlinkClick r:id="rId2"/>
              </a:rPr>
              <a:t>WWW link</a:t>
            </a:r>
            <a:endParaRPr lang="en-US" b="1" smtClean="0"/>
          </a:p>
        </p:txBody>
      </p:sp>
      <p:sp>
        <p:nvSpPr>
          <p:cNvPr id="35842" name="Slide Number Placeholder 3"/>
          <p:cNvSpPr>
            <a:spLocks noGrp="1"/>
          </p:cNvSpPr>
          <p:nvPr>
            <p:ph type="sldNum" sz="quarter" idx="12"/>
          </p:nvPr>
        </p:nvSpPr>
        <p:spPr>
          <a:noFill/>
        </p:spPr>
        <p:txBody>
          <a:bodyPr/>
          <a:lstStyle/>
          <a:p>
            <a:pPr defTabSz="915001"/>
            <a:r>
              <a:rPr lang="en-US" dirty="0"/>
              <a:t>7 - </a:t>
            </a:r>
            <a:fld id="{337BE9CA-316A-485B-AE38-68C753AD361C}" type="slidenum">
              <a:rPr lang="en-US"/>
              <a:pPr defTabSz="915001"/>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eaLnBrk="1" hangingPunct="1"/>
            <a:r>
              <a:rPr lang="en-US" smtClean="0"/>
              <a:t>A further resource</a:t>
            </a:r>
          </a:p>
        </p:txBody>
      </p:sp>
      <p:sp>
        <p:nvSpPr>
          <p:cNvPr id="44036" name="Rectangle 3"/>
          <p:cNvSpPr>
            <a:spLocks noGrp="1" noChangeArrowheads="1"/>
          </p:cNvSpPr>
          <p:nvPr>
            <p:ph idx="1"/>
          </p:nvPr>
        </p:nvSpPr>
        <p:spPr/>
        <p:txBody>
          <a:bodyPr/>
          <a:lstStyle/>
          <a:p>
            <a:pPr eaLnBrk="1" hangingPunct="1"/>
            <a:r>
              <a:rPr lang="en-US" b="1" i="1" smtClean="0"/>
              <a:t>The Pros and Cons of Pursuing Free-Trade Agreements</a:t>
            </a:r>
            <a:endParaRPr lang="en-US" smtClean="0"/>
          </a:p>
          <a:p>
            <a:pPr lvl="1" eaLnBrk="1" hangingPunct="1"/>
            <a:r>
              <a:rPr lang="en-US" b="1" smtClean="0"/>
              <a:t>Congressional Budget Office (July 31, 2003)</a:t>
            </a:r>
          </a:p>
          <a:p>
            <a:pPr lvl="2" eaLnBrk="1" hangingPunct="1"/>
            <a:r>
              <a:rPr lang="en-US" b="1" smtClean="0">
                <a:hlinkClick r:id="rId2"/>
              </a:rPr>
              <a:t>WWW link</a:t>
            </a:r>
            <a:endParaRPr lang="en-US" b="1" smtClean="0"/>
          </a:p>
        </p:txBody>
      </p:sp>
      <p:sp>
        <p:nvSpPr>
          <p:cNvPr id="44034" name="Slide Number Placeholder 3"/>
          <p:cNvSpPr>
            <a:spLocks noGrp="1"/>
          </p:cNvSpPr>
          <p:nvPr>
            <p:ph type="sldNum" sz="quarter" idx="12"/>
          </p:nvPr>
        </p:nvSpPr>
        <p:spPr>
          <a:noFill/>
        </p:spPr>
        <p:txBody>
          <a:bodyPr/>
          <a:lstStyle/>
          <a:p>
            <a:pPr defTabSz="915001"/>
            <a:r>
              <a:rPr lang="en-US" dirty="0"/>
              <a:t>7 - </a:t>
            </a:r>
            <a:fld id="{C10D08B7-E2A9-4AC6-81E0-8C0F57AFF4B0}" type="slidenum">
              <a:rPr lang="en-US"/>
              <a:pPr defTabSz="915001"/>
              <a:t>43</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algn="ctr" eaLnBrk="1" hangingPunct="1"/>
            <a:r>
              <a:rPr lang="en-US" sz="3600" smtClean="0"/>
              <a:t>Faktor penyebab timbulnya perdagangan Internasional</a:t>
            </a:r>
            <a:endParaRPr lang="en-MY" sz="3600" smtClean="0"/>
          </a:p>
        </p:txBody>
      </p:sp>
      <p:graphicFrame>
        <p:nvGraphicFramePr>
          <p:cNvPr id="4" name="Content Placeholder 3"/>
          <p:cNvGraphicFramePr>
            <a:graphicFrameLocks noGrp="1"/>
          </p:cNvGraphicFramePr>
          <p:nvPr>
            <p:ph idx="1"/>
          </p:nvPr>
        </p:nvGraphicFramePr>
        <p:xfrm>
          <a:off x="685800" y="1142984"/>
          <a:ext cx="8243918" cy="4648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err="1" smtClean="0">
                <a:solidFill>
                  <a:schemeClr val="accent2">
                    <a:lumMod val="75000"/>
                  </a:schemeClr>
                </a:solidFill>
              </a:rPr>
              <a:t>Mamfaat</a:t>
            </a:r>
            <a:r>
              <a:rPr lang="en-US" dirty="0" smtClean="0">
                <a:solidFill>
                  <a:schemeClr val="accent2">
                    <a:lumMod val="75000"/>
                  </a:schemeClr>
                </a:solidFill>
              </a:rPr>
              <a:t> </a:t>
            </a:r>
            <a:r>
              <a:rPr lang="en-US" dirty="0" err="1" smtClean="0">
                <a:solidFill>
                  <a:schemeClr val="accent2">
                    <a:lumMod val="75000"/>
                  </a:schemeClr>
                </a:solidFill>
              </a:rPr>
              <a:t>perdagangan</a:t>
            </a:r>
            <a:r>
              <a:rPr lang="en-US" dirty="0" smtClean="0">
                <a:solidFill>
                  <a:schemeClr val="accent2">
                    <a:lumMod val="75000"/>
                  </a:schemeClr>
                </a:solidFill>
              </a:rPr>
              <a:t> </a:t>
            </a:r>
            <a:r>
              <a:rPr lang="en-US" dirty="0" err="1" smtClean="0">
                <a:solidFill>
                  <a:schemeClr val="accent2">
                    <a:lumMod val="75000"/>
                  </a:schemeClr>
                </a:solidFill>
              </a:rPr>
              <a:t>Internasional</a:t>
            </a:r>
            <a:r>
              <a:rPr lang="en-US" dirty="0" smtClean="0">
                <a:solidFill>
                  <a:schemeClr val="accent2">
                    <a:lumMod val="75000"/>
                  </a:schemeClr>
                </a:solidFill>
              </a:rPr>
              <a:t> </a:t>
            </a:r>
            <a:endParaRPr lang="en-MY" dirty="0">
              <a:solidFill>
                <a:schemeClr val="accent2">
                  <a:lumMod val="75000"/>
                </a:schemeClr>
              </a:solidFill>
            </a:endParaRPr>
          </a:p>
        </p:txBody>
      </p:sp>
      <p:sp>
        <p:nvSpPr>
          <p:cNvPr id="7171" name="Content Placeholder 2"/>
          <p:cNvSpPr>
            <a:spLocks noGrp="1"/>
          </p:cNvSpPr>
          <p:nvPr>
            <p:ph idx="1"/>
          </p:nvPr>
        </p:nvSpPr>
        <p:spPr/>
        <p:txBody>
          <a:bodyPr/>
          <a:lstStyle/>
          <a:p>
            <a:pPr marL="514350" indent="-514350" eaLnBrk="1" hangingPunct="1">
              <a:buFont typeface="Arial Black" pitchFamily="34" charset="0"/>
              <a:buAutoNum type="arabicPeriod"/>
            </a:pPr>
            <a:r>
              <a:rPr lang="en-US" smtClean="0"/>
              <a:t>Memenuhi kebutuhan dalam negri</a:t>
            </a:r>
          </a:p>
          <a:p>
            <a:pPr marL="514350" indent="-514350" eaLnBrk="1" hangingPunct="1">
              <a:buFont typeface="Arial Black" pitchFamily="34" charset="0"/>
              <a:buAutoNum type="arabicPeriod"/>
            </a:pPr>
            <a:r>
              <a:rPr lang="en-US" smtClean="0"/>
              <a:t>Menciptakan spesialisasi produk</a:t>
            </a:r>
          </a:p>
          <a:p>
            <a:pPr marL="514350" indent="-514350" eaLnBrk="1" hangingPunct="1">
              <a:buFont typeface="Arial Black" pitchFamily="34" charset="0"/>
              <a:buAutoNum type="arabicPeriod"/>
            </a:pPr>
            <a:r>
              <a:rPr lang="en-US" smtClean="0"/>
              <a:t>Meningkatkan produksi → memperluas pemasaran → memenuhi permintaan</a:t>
            </a:r>
          </a:p>
          <a:p>
            <a:pPr marL="514350" indent="-514350" eaLnBrk="1" hangingPunct="1">
              <a:buFont typeface="Arial Black" pitchFamily="34" charset="0"/>
              <a:buAutoNum type="arabicPeriod"/>
            </a:pPr>
            <a:r>
              <a:rPr lang="en-US" smtClean="0"/>
              <a:t>Meningkatkan hubungan persahabatan antar negara</a:t>
            </a:r>
            <a:endParaRPr lang="en-MY"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err="1" smtClean="0">
                <a:solidFill>
                  <a:schemeClr val="accent2">
                    <a:lumMod val="75000"/>
                  </a:schemeClr>
                </a:solidFill>
              </a:rPr>
              <a:t>Mamfaat</a:t>
            </a:r>
            <a:r>
              <a:rPr lang="en-US" dirty="0" smtClean="0">
                <a:solidFill>
                  <a:schemeClr val="accent2">
                    <a:lumMod val="75000"/>
                  </a:schemeClr>
                </a:solidFill>
              </a:rPr>
              <a:t> </a:t>
            </a:r>
            <a:r>
              <a:rPr lang="en-US" dirty="0" err="1" smtClean="0">
                <a:solidFill>
                  <a:schemeClr val="accent2">
                    <a:lumMod val="75000"/>
                  </a:schemeClr>
                </a:solidFill>
              </a:rPr>
              <a:t>perdagangan</a:t>
            </a:r>
            <a:r>
              <a:rPr lang="en-US" dirty="0" smtClean="0">
                <a:solidFill>
                  <a:schemeClr val="accent2">
                    <a:lumMod val="75000"/>
                  </a:schemeClr>
                </a:solidFill>
              </a:rPr>
              <a:t> </a:t>
            </a:r>
            <a:r>
              <a:rPr lang="en-US" dirty="0" err="1" smtClean="0">
                <a:solidFill>
                  <a:schemeClr val="accent2">
                    <a:lumMod val="75000"/>
                  </a:schemeClr>
                </a:solidFill>
              </a:rPr>
              <a:t>Internasional</a:t>
            </a:r>
            <a:r>
              <a:rPr lang="en-US" dirty="0" smtClean="0">
                <a:solidFill>
                  <a:schemeClr val="accent2">
                    <a:lumMod val="75000"/>
                  </a:schemeClr>
                </a:solidFill>
              </a:rPr>
              <a:t> </a:t>
            </a:r>
            <a:endParaRPr lang="en-MY" dirty="0">
              <a:solidFill>
                <a:schemeClr val="accent2">
                  <a:lumMod val="75000"/>
                </a:schemeClr>
              </a:solidFill>
            </a:endParaRPr>
          </a:p>
        </p:txBody>
      </p:sp>
      <p:sp>
        <p:nvSpPr>
          <p:cNvPr id="8195" name="Content Placeholder 2"/>
          <p:cNvSpPr>
            <a:spLocks noGrp="1"/>
          </p:cNvSpPr>
          <p:nvPr>
            <p:ph idx="1"/>
          </p:nvPr>
        </p:nvSpPr>
        <p:spPr/>
        <p:txBody>
          <a:bodyPr/>
          <a:lstStyle/>
          <a:p>
            <a:pPr marL="514350" indent="-514350" eaLnBrk="1" hangingPunct="1">
              <a:buFontTx/>
              <a:buNone/>
            </a:pPr>
            <a:r>
              <a:rPr lang="en-US" smtClean="0"/>
              <a:t>5. Mendorong kemajuan iptek → menghasilkan barang kualitas bagus .</a:t>
            </a:r>
          </a:p>
          <a:p>
            <a:pPr marL="514350" indent="-514350" eaLnBrk="1" hangingPunct="1">
              <a:buFontTx/>
              <a:buNone/>
            </a:pPr>
            <a:r>
              <a:rPr lang="en-US" smtClean="0"/>
              <a:t>6.Mendorong pertumbuhan ekonomi →pemerataan pendapatan , menyerap tenaga kerja , stabilitas ekonomi .</a:t>
            </a:r>
          </a:p>
          <a:p>
            <a:pPr marL="514350" indent="-514350" eaLnBrk="1" hangingPunct="1">
              <a:buFontTx/>
              <a:buNone/>
            </a:pPr>
            <a:r>
              <a:rPr lang="en-US" smtClean="0"/>
              <a:t>7.Menambah devisa :  export ( barang jasa dan bea masuk ( impor)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28662" y="642918"/>
            <a:ext cx="7772400" cy="1470025"/>
          </a:xfrm>
        </p:spPr>
        <p:txBody>
          <a:bodyPr/>
          <a:lstStyle/>
          <a:p>
            <a:pPr algn="r" eaLnBrk="1" hangingPunct="1"/>
            <a:r>
              <a:rPr lang="en-US" sz="3600" dirty="0"/>
              <a:t>An Introduction to International Economics</a:t>
            </a:r>
          </a:p>
        </p:txBody>
      </p:sp>
      <p:sp>
        <p:nvSpPr>
          <p:cNvPr id="3075" name="Rectangle 3"/>
          <p:cNvSpPr>
            <a:spLocks noGrp="1" noChangeArrowheads="1"/>
          </p:cNvSpPr>
          <p:nvPr>
            <p:ph type="subTitle" idx="1"/>
          </p:nvPr>
        </p:nvSpPr>
        <p:spPr>
          <a:xfrm>
            <a:off x="2500298" y="3143248"/>
            <a:ext cx="6177992" cy="2741192"/>
          </a:xfrm>
        </p:spPr>
        <p:txBody>
          <a:bodyPr/>
          <a:lstStyle/>
          <a:p>
            <a:pPr algn="r" eaLnBrk="1" hangingPunct="1"/>
            <a:r>
              <a:rPr lang="en-US" b="1" dirty="0" smtClean="0"/>
              <a:t>Economic Integration</a:t>
            </a:r>
          </a:p>
          <a:p>
            <a:pPr algn="r" eaLnBrk="1" hangingPunct="1"/>
            <a:endParaRPr lang="en-US" dirty="0" smtClean="0"/>
          </a:p>
          <a:p>
            <a:pPr algn="r" eaLnBrk="1" hangingPunct="1"/>
            <a:endParaRPr lang="id-ID" dirty="0" smtClean="0"/>
          </a:p>
          <a:p>
            <a:pPr algn="r" eaLnBrk="1" hangingPunct="1"/>
            <a:r>
              <a:rPr lang="id-ID" dirty="0" smtClean="0"/>
              <a:t>Fanny Widadie, SP, M.Agr</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Economic integration</a:t>
            </a:r>
          </a:p>
        </p:txBody>
      </p:sp>
      <p:sp>
        <p:nvSpPr>
          <p:cNvPr id="4100" name="Rectangle 3"/>
          <p:cNvSpPr>
            <a:spLocks noGrp="1" noChangeArrowheads="1"/>
          </p:cNvSpPr>
          <p:nvPr>
            <p:ph idx="1"/>
          </p:nvPr>
        </p:nvSpPr>
        <p:spPr/>
        <p:txBody>
          <a:bodyPr/>
          <a:lstStyle/>
          <a:p>
            <a:pPr eaLnBrk="1" hangingPunct="1"/>
            <a:r>
              <a:rPr lang="en-US" b="1" smtClean="0"/>
              <a:t>Economic integration refers the commercial policy of discriminately reducing or eliminating barriers to trade between a select group of countries.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107</TotalTime>
  <Words>2013</Words>
  <Application>Microsoft Office PowerPoint</Application>
  <PresentationFormat>On-screen Show (4:3)</PresentationFormat>
  <Paragraphs>288</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Foundry</vt:lpstr>
      <vt:lpstr>PERDAGANGAN  INTERNASIONAL DAN DAMPAKNYA </vt:lpstr>
      <vt:lpstr>PERDAGANGAN INTERNASIONAL</vt:lpstr>
      <vt:lpstr>Slide 3</vt:lpstr>
      <vt:lpstr> 2 keunggulan tiap negara</vt:lpstr>
      <vt:lpstr>Faktor penyebab timbulnya perdagangan Internasional</vt:lpstr>
      <vt:lpstr>Mamfaat perdagangan Internasional </vt:lpstr>
      <vt:lpstr>Mamfaat perdagangan Internasional </vt:lpstr>
      <vt:lpstr>An Introduction to International Economics</vt:lpstr>
      <vt:lpstr>Economic integration</vt:lpstr>
      <vt:lpstr>Forms of economic integration</vt:lpstr>
      <vt:lpstr>Forms of economic integration</vt:lpstr>
      <vt:lpstr>Forms of economic integration</vt:lpstr>
      <vt:lpstr>Forms of economic integration</vt:lpstr>
      <vt:lpstr>Forms of economic integration</vt:lpstr>
      <vt:lpstr>Forms of economic integration</vt:lpstr>
      <vt:lpstr>Trade creation and diversion</vt:lpstr>
      <vt:lpstr>Trade creation and diversion</vt:lpstr>
      <vt:lpstr>Trade creation and diversion</vt:lpstr>
      <vt:lpstr>Trade creation and diversion</vt:lpstr>
      <vt:lpstr>Trade-Diverting Customs Union </vt:lpstr>
      <vt:lpstr>A trade-diverting customs union results in both trade creation and trade diversion, and therefore can increase or reduce the welfare of union members, depending on the relative strength of these two opposing forces. The welfare of non-members can be expected to decline because their economic resources can only be utilized less efficiently than before trade was diverted away from them.       While a trade-creating customs union leads only to trade creation and unequivocably increases the welfare of members and nonmembers, a trade-diverting customs union leads to both trade creation and trade diversion, and can increase or reduce the welfare of members (and will reduce the welfare of the rest of the world). </vt:lpstr>
      <vt:lpstr>Trade deflection </vt:lpstr>
      <vt:lpstr>Dynamic benefits from customs unions</vt:lpstr>
      <vt:lpstr>Dynamic benefits from customs unions</vt:lpstr>
      <vt:lpstr>Dynamic benefits from customs unions</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A further resource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PERDAGANGAN  INTERNASIONAL DAN DAMPAKNYA </dc:title>
  <dc:creator>PERSONAL</dc:creator>
  <cp:lastModifiedBy>PERSONAL</cp:lastModifiedBy>
  <cp:revision>5</cp:revision>
  <dcterms:created xsi:type="dcterms:W3CDTF">2013-11-06T06:15:08Z</dcterms:created>
  <dcterms:modified xsi:type="dcterms:W3CDTF">2013-11-07T03:48:49Z</dcterms:modified>
</cp:coreProperties>
</file>