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8" autoAdjust="0"/>
    <p:restoredTop sz="94660"/>
  </p:normalViewPr>
  <p:slideViewPr>
    <p:cSldViewPr>
      <p:cViewPr varScale="1">
        <p:scale>
          <a:sx n="51" d="100"/>
          <a:sy n="51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51822-352A-43E4-8626-93DA7509CA3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66050-6702-4326-9F3A-D75EC5CF6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0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23A8A-B8CA-4712-8713-C16524E8DB1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52D93-4784-437F-9104-A78C91F4C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30563"/>
          </a:xfrm>
        </p:spPr>
        <p:txBody>
          <a:bodyPr/>
          <a:lstStyle/>
          <a:p>
            <a:pPr algn="r">
              <a:buNone/>
            </a:pPr>
            <a:r>
              <a:rPr lang="id-ID" b="1" dirty="0" smtClean="0">
                <a:latin typeface="Mistral" pitchFamily="66" charset="0"/>
              </a:rPr>
              <a:t>Sesi</a:t>
            </a:r>
            <a:r>
              <a:rPr lang="en-US" b="1" dirty="0" smtClean="0">
                <a:latin typeface="Mistral" pitchFamily="66" charset="0"/>
              </a:rPr>
              <a:t> </a:t>
            </a:r>
            <a:r>
              <a:rPr lang="id-ID" b="1" dirty="0" smtClean="0">
                <a:latin typeface="Mistral" pitchFamily="66" charset="0"/>
              </a:rPr>
              <a:t>-</a:t>
            </a:r>
            <a:r>
              <a:rPr lang="en-US" b="1" dirty="0" smtClean="0">
                <a:latin typeface="Mistral" pitchFamily="66" charset="0"/>
              </a:rPr>
              <a:t> </a:t>
            </a:r>
            <a:r>
              <a:rPr lang="id-ID" b="1" dirty="0" smtClean="0">
                <a:latin typeface="Mistral" pitchFamily="66" charset="0"/>
              </a:rPr>
              <a:t>10</a:t>
            </a:r>
            <a:endParaRPr lang="en-US" dirty="0">
              <a:latin typeface="Mistral" pitchFamily="66" charset="0"/>
            </a:endParaRPr>
          </a:p>
          <a:p>
            <a:pPr algn="r">
              <a:buNone/>
            </a:pPr>
            <a:r>
              <a:rPr lang="id-ID" sz="5400" b="1" cap="all" dirty="0" smtClean="0">
                <a:latin typeface="Showcard Gothic" pitchFamily="82" charset="0"/>
              </a:rPr>
              <a:t>OPTIMASI  &amp; EFISIENSI </a:t>
            </a:r>
          </a:p>
          <a:p>
            <a:pPr algn="r">
              <a:buNone/>
            </a:pPr>
            <a:r>
              <a:rPr lang="id-ID" sz="5400" b="1" cap="all" dirty="0" smtClean="0">
                <a:latin typeface="Showcard Gothic" pitchFamily="82" charset="0"/>
              </a:rPr>
              <a:t>INPUT -INPUT</a:t>
            </a:r>
            <a:endParaRPr lang="en-US" sz="5400" dirty="0"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599" cy="601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609600"/>
            <a:ext cx="7848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3819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8485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30579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153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22959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8229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8153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2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153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13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80771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8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807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0009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77239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609600"/>
            <a:ext cx="7848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8077422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98" y="1371600"/>
            <a:ext cx="754379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</TotalTime>
  <Words>10</Words>
  <Application>Microsoft Office PowerPoint</Application>
  <PresentationFormat>On-screen Show (4:3)</PresentationFormat>
  <Paragraphs>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intel</cp:lastModifiedBy>
  <cp:revision>46</cp:revision>
  <dcterms:created xsi:type="dcterms:W3CDTF">2009-09-03T16:07:48Z</dcterms:created>
  <dcterms:modified xsi:type="dcterms:W3CDTF">2015-02-11T00:05:19Z</dcterms:modified>
</cp:coreProperties>
</file>