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58" autoAdjust="0"/>
    <p:restoredTop sz="94660"/>
  </p:normalViewPr>
  <p:slideViewPr>
    <p:cSldViewPr>
      <p:cViewPr varScale="1">
        <p:scale>
          <a:sx n="51" d="100"/>
          <a:sy n="51" d="100"/>
        </p:scale>
        <p:origin x="-84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A51822-352A-43E4-8626-93DA7509CA34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466050-6702-4326-9F3A-D75EC5CF6D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1062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E23A8A-B8CA-4712-8713-C16524E8DB1B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52D93-4784-437F-9104-A78C91F4C1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05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752D93-4784-437F-9104-A78C91F4C18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9632-73F9-451E-AC07-D83A04A79D4E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7D8-5EE2-480E-A54B-B9AF8967A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9632-73F9-451E-AC07-D83A04A79D4E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7D8-5EE2-480E-A54B-B9AF8967A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9632-73F9-451E-AC07-D83A04A79D4E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7D8-5EE2-480E-A54B-B9AF8967A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9632-73F9-451E-AC07-D83A04A79D4E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7D8-5EE2-480E-A54B-B9AF8967A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9632-73F9-451E-AC07-D83A04A79D4E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7D8-5EE2-480E-A54B-B9AF8967A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9632-73F9-451E-AC07-D83A04A79D4E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7D8-5EE2-480E-A54B-B9AF8967A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9632-73F9-451E-AC07-D83A04A79D4E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7D8-5EE2-480E-A54B-B9AF8967A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9632-73F9-451E-AC07-D83A04A79D4E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7D8-5EE2-480E-A54B-B9AF8967A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9632-73F9-451E-AC07-D83A04A79D4E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7D8-5EE2-480E-A54B-B9AF8967A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9632-73F9-451E-AC07-D83A04A79D4E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7D8-5EE2-480E-A54B-B9AF8967A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79632-73F9-451E-AC07-D83A04A79D4E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507D8-5EE2-480E-A54B-B9AF8967A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79632-73F9-451E-AC07-D83A04A79D4E}" type="datetimeFigureOut">
              <a:rPr lang="en-US" smtClean="0"/>
              <a:pPr/>
              <a:t>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507D8-5EE2-480E-A54B-B9AF8967A5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230563"/>
          </a:xfrm>
        </p:spPr>
        <p:txBody>
          <a:bodyPr/>
          <a:lstStyle/>
          <a:p>
            <a:pPr algn="r">
              <a:buNone/>
            </a:pPr>
            <a:r>
              <a:rPr lang="id-ID" b="1" dirty="0" smtClean="0">
                <a:latin typeface="Mistral" pitchFamily="66" charset="0"/>
              </a:rPr>
              <a:t>Sesi</a:t>
            </a:r>
            <a:r>
              <a:rPr lang="en-US" b="1" dirty="0" smtClean="0">
                <a:latin typeface="Mistral" pitchFamily="66" charset="0"/>
              </a:rPr>
              <a:t> </a:t>
            </a:r>
            <a:r>
              <a:rPr lang="id-ID" b="1" dirty="0" smtClean="0">
                <a:latin typeface="Mistral" pitchFamily="66" charset="0"/>
              </a:rPr>
              <a:t>-</a:t>
            </a:r>
            <a:r>
              <a:rPr lang="en-US" b="1" dirty="0" smtClean="0">
                <a:latin typeface="Mistral" pitchFamily="66" charset="0"/>
              </a:rPr>
              <a:t> </a:t>
            </a:r>
            <a:r>
              <a:rPr lang="id-ID" b="1" dirty="0" smtClean="0">
                <a:latin typeface="Mistral" pitchFamily="66" charset="0"/>
              </a:rPr>
              <a:t>10</a:t>
            </a:r>
            <a:endParaRPr lang="en-US" dirty="0">
              <a:latin typeface="Mistral" pitchFamily="66" charset="0"/>
            </a:endParaRPr>
          </a:p>
          <a:p>
            <a:pPr algn="r">
              <a:buNone/>
            </a:pPr>
            <a:r>
              <a:rPr lang="id-ID" sz="5400" b="1" cap="all" dirty="0" smtClean="0">
                <a:latin typeface="Showcard Gothic" pitchFamily="82" charset="0"/>
              </a:rPr>
              <a:t>OPTIMASI  &amp; EFISIENSI </a:t>
            </a:r>
          </a:p>
          <a:p>
            <a:pPr algn="r">
              <a:buNone/>
            </a:pPr>
            <a:r>
              <a:rPr lang="id-ID" sz="5400" b="1" cap="all" dirty="0" smtClean="0">
                <a:latin typeface="Showcard Gothic" pitchFamily="82" charset="0"/>
              </a:rPr>
              <a:t>INPUT -INPUT</a:t>
            </a:r>
            <a:endParaRPr lang="en-US" sz="5400" dirty="0">
              <a:latin typeface="Showcard Gothi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7200"/>
            <a:ext cx="8229599" cy="6019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068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609600"/>
            <a:ext cx="7848600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068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8381999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068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762000"/>
            <a:ext cx="7848599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068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33400"/>
            <a:ext cx="8305799" cy="601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068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57200"/>
            <a:ext cx="8153400" cy="59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068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57200"/>
            <a:ext cx="8229599" cy="601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068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304800"/>
            <a:ext cx="8229600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068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14400"/>
            <a:ext cx="81534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421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838200"/>
            <a:ext cx="81534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4134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85800"/>
            <a:ext cx="8077199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980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838200"/>
            <a:ext cx="80772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0688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09600"/>
            <a:ext cx="8000999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0688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609600"/>
            <a:ext cx="7772399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068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609600"/>
            <a:ext cx="7848600" cy="59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0688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33400"/>
            <a:ext cx="8077422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0688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298" y="1371600"/>
            <a:ext cx="7543799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0688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3541</TotalTime>
  <Words>10</Words>
  <Application>Microsoft Office PowerPoint</Application>
  <PresentationFormat>On-screen Show (4:3)</PresentationFormat>
  <Paragraphs>4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Deftones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intel</cp:lastModifiedBy>
  <cp:revision>46</cp:revision>
  <dcterms:created xsi:type="dcterms:W3CDTF">2009-09-03T16:07:48Z</dcterms:created>
  <dcterms:modified xsi:type="dcterms:W3CDTF">2015-02-11T00:05:19Z</dcterms:modified>
</cp:coreProperties>
</file>