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558" autoAdjust="0"/>
    <p:restoredTop sz="94660"/>
  </p:normalViewPr>
  <p:slideViewPr>
    <p:cSldViewPr>
      <p:cViewPr varScale="1">
        <p:scale>
          <a:sx n="68" d="100"/>
          <a:sy n="68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1822-352A-43E4-8626-93DA7509CA34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6050-6702-4326-9F3A-D75EC5CF6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10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3A8A-B8CA-4712-8713-C16524E8DB1B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2D93-4784-437F-9104-A78C91F4C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9632-73F9-451E-AC07-D83A04A79D4E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id-ID" b="1" dirty="0" smtClean="0">
                <a:latin typeface="Mistral" pitchFamily="66" charset="0"/>
              </a:rPr>
              <a:t>Sesi</a:t>
            </a:r>
            <a:r>
              <a:rPr lang="en-US" b="1" cap="all" dirty="0" smtClean="0">
                <a:latin typeface="Mistral" pitchFamily="66" charset="0"/>
              </a:rPr>
              <a:t> </a:t>
            </a:r>
            <a:r>
              <a:rPr lang="en-US" b="1" cap="all" dirty="0">
                <a:latin typeface="Mistral" pitchFamily="66" charset="0"/>
              </a:rPr>
              <a:t>:  </a:t>
            </a:r>
            <a:r>
              <a:rPr lang="id-ID" b="1" cap="all" dirty="0" smtClean="0">
                <a:latin typeface="Mistral" pitchFamily="66" charset="0"/>
              </a:rPr>
              <a:t>1</a:t>
            </a:r>
            <a:r>
              <a:rPr lang="en-US" b="1" cap="all" dirty="0" smtClean="0">
                <a:latin typeface="Mistral" pitchFamily="66" charset="0"/>
              </a:rPr>
              <a:t>I </a:t>
            </a:r>
            <a:endParaRPr lang="en-US" dirty="0">
              <a:latin typeface="Mistral" pitchFamily="66" charset="0"/>
            </a:endParaRPr>
          </a:p>
          <a:p>
            <a:pPr algn="r">
              <a:buNone/>
            </a:pPr>
            <a:r>
              <a:rPr lang="id-ID" sz="5400" b="1" cap="all" dirty="0" smtClean="0">
                <a:latin typeface="Showcard Gothic" pitchFamily="82" charset="0"/>
              </a:rPr>
              <a:t>EFISIENSI</a:t>
            </a:r>
            <a:endParaRPr lang="en-US" sz="5400" b="1" cap="all" dirty="0" smtClean="0">
              <a:latin typeface="Showcard Gothic" pitchFamily="82" charset="0"/>
            </a:endParaRPr>
          </a:p>
          <a:p>
            <a:pPr algn="r">
              <a:buNone/>
            </a:pPr>
            <a:r>
              <a:rPr lang="id-ID" sz="5400" b="1" cap="all" dirty="0" smtClean="0">
                <a:latin typeface="Showcard Gothic" pitchFamily="82" charset="0"/>
              </a:rPr>
              <a:t>ALOKASI  DUA  INPUT</a:t>
            </a:r>
            <a:endParaRPr lang="en-US" sz="54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77199" cy="434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01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0771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153400" cy="608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305799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772399" cy="601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695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77199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0009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1"/>
            <a:ext cx="792479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000999" cy="563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7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82000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0009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7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21</Words>
  <Application>Microsoft Office PowerPoint</Application>
  <PresentationFormat>On-screen Show (4:3)</PresentationFormat>
  <Paragraphs>16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20</cp:revision>
  <dcterms:created xsi:type="dcterms:W3CDTF">2009-09-03T16:07:48Z</dcterms:created>
  <dcterms:modified xsi:type="dcterms:W3CDTF">2015-05-03T09:41:39Z</dcterms:modified>
</cp:coreProperties>
</file>