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8" r:id="rId3"/>
    <p:sldId id="257" r:id="rId4"/>
    <p:sldId id="258" r:id="rId5"/>
    <p:sldId id="259" r:id="rId6"/>
    <p:sldId id="260" r:id="rId7"/>
    <p:sldId id="269" r:id="rId8"/>
    <p:sldId id="261" r:id="rId9"/>
    <p:sldId id="262" r:id="rId10"/>
    <p:sldId id="263" r:id="rId11"/>
    <p:sldId id="264" r:id="rId12"/>
    <p:sldId id="266" r:id="rId13"/>
    <p:sldId id="265" r:id="rId14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558" autoAdjust="0"/>
    <p:restoredTop sz="94660"/>
  </p:normalViewPr>
  <p:slideViewPr>
    <p:cSldViewPr>
      <p:cViewPr varScale="1">
        <p:scale>
          <a:sx n="68" d="100"/>
          <a:sy n="68" d="100"/>
        </p:scale>
        <p:origin x="-17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A51822-352A-43E4-8626-93DA7509CA34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466050-6702-4326-9F3A-D75EC5CF6D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81062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E23A8A-B8CA-4712-8713-C16524E8DB1B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52D93-4784-437F-9104-A78C91F4C1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305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52D93-4784-437F-9104-A78C91F4C18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52D93-4784-437F-9104-A78C91F4C18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52D93-4784-437F-9104-A78C91F4C18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52D93-4784-437F-9104-A78C91F4C18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52D93-4784-437F-9104-A78C91F4C18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52D93-4784-437F-9104-A78C91F4C18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52D93-4784-437F-9104-A78C91F4C18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52D93-4784-437F-9104-A78C91F4C18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52D93-4784-437F-9104-A78C91F4C18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52D93-4784-437F-9104-A78C91F4C18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52D93-4784-437F-9104-A78C91F4C18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52D93-4784-437F-9104-A78C91F4C18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52D93-4784-437F-9104-A78C91F4C18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79632-73F9-451E-AC07-D83A04A79D4E}" type="datetimeFigureOut">
              <a:rPr lang="en-US" smtClean="0"/>
              <a:pPr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id-ID" b="1" dirty="0" smtClean="0">
                <a:latin typeface="Mistral" pitchFamily="66" charset="0"/>
              </a:rPr>
              <a:t>Sesi</a:t>
            </a:r>
            <a:r>
              <a:rPr lang="en-US" b="1" cap="all" dirty="0" smtClean="0">
                <a:latin typeface="Mistral" pitchFamily="66" charset="0"/>
              </a:rPr>
              <a:t> </a:t>
            </a:r>
            <a:r>
              <a:rPr lang="en-US" b="1" cap="all" dirty="0">
                <a:latin typeface="Mistral" pitchFamily="66" charset="0"/>
              </a:rPr>
              <a:t>:  </a:t>
            </a:r>
            <a:r>
              <a:rPr lang="id-ID" b="1" cap="all" dirty="0" smtClean="0">
                <a:latin typeface="Mistral" pitchFamily="66" charset="0"/>
              </a:rPr>
              <a:t>1</a:t>
            </a:r>
            <a:r>
              <a:rPr lang="en-US" b="1" cap="all" dirty="0" smtClean="0">
                <a:latin typeface="Mistral" pitchFamily="66" charset="0"/>
              </a:rPr>
              <a:t>I </a:t>
            </a:r>
            <a:endParaRPr lang="en-US" dirty="0">
              <a:latin typeface="Mistral" pitchFamily="66" charset="0"/>
            </a:endParaRPr>
          </a:p>
          <a:p>
            <a:pPr algn="r">
              <a:buNone/>
            </a:pPr>
            <a:r>
              <a:rPr lang="id-ID" sz="5400" b="1" cap="all" dirty="0" smtClean="0">
                <a:latin typeface="Showcard Gothic" pitchFamily="82" charset="0"/>
              </a:rPr>
              <a:t>EFISIENSI</a:t>
            </a:r>
            <a:endParaRPr lang="en-US" sz="5400" b="1" cap="all" dirty="0" smtClean="0">
              <a:latin typeface="Showcard Gothic" pitchFamily="82" charset="0"/>
            </a:endParaRPr>
          </a:p>
          <a:p>
            <a:pPr algn="r">
              <a:buNone/>
            </a:pPr>
            <a:r>
              <a:rPr lang="id-ID" sz="5400" b="1" cap="all" dirty="0" smtClean="0">
                <a:latin typeface="Showcard Gothic" pitchFamily="82" charset="0"/>
              </a:rPr>
              <a:t>ALOKASI  DUA  INPUT</a:t>
            </a:r>
            <a:endParaRPr lang="en-US" sz="5400" dirty="0">
              <a:latin typeface="Showcard Gothi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990600"/>
            <a:ext cx="8077199" cy="4343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54745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990600"/>
            <a:ext cx="80010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54745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9600"/>
            <a:ext cx="8077199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54745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609600"/>
            <a:ext cx="8153400" cy="6083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54745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762000"/>
            <a:ext cx="8305799" cy="5562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54745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" y="533400"/>
            <a:ext cx="7772399" cy="6019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86957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"/>
            <a:ext cx="8077199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54745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9600"/>
            <a:ext cx="8000999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54745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838201"/>
            <a:ext cx="7924799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54745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609600"/>
            <a:ext cx="8000999" cy="5638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7731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990600"/>
            <a:ext cx="8382000" cy="5333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54745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685800"/>
            <a:ext cx="8000999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54745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3265</TotalTime>
  <Words>21</Words>
  <Application>Microsoft Office PowerPoint</Application>
  <PresentationFormat>On-screen Show (4:3)</PresentationFormat>
  <Paragraphs>16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Deftones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dell</cp:lastModifiedBy>
  <cp:revision>20</cp:revision>
  <dcterms:created xsi:type="dcterms:W3CDTF">2009-09-03T16:07:48Z</dcterms:created>
  <dcterms:modified xsi:type="dcterms:W3CDTF">2015-05-03T09:41:39Z</dcterms:modified>
</cp:coreProperties>
</file>