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4" r:id="rId3"/>
    <p:sldId id="269" r:id="rId4"/>
    <p:sldId id="270" r:id="rId5"/>
    <p:sldId id="271" r:id="rId6"/>
    <p:sldId id="272" r:id="rId7"/>
    <p:sldId id="273" r:id="rId8"/>
    <p:sldId id="283" r:id="rId9"/>
    <p:sldId id="275" r:id="rId10"/>
    <p:sldId id="276" r:id="rId11"/>
    <p:sldId id="277" r:id="rId12"/>
    <p:sldId id="278" r:id="rId13"/>
    <p:sldId id="281" r:id="rId14"/>
    <p:sldId id="282" r:id="rId15"/>
    <p:sldId id="285" r:id="rId16"/>
    <p:sldId id="286" r:id="rId17"/>
    <p:sldId id="287" r:id="rId18"/>
    <p:sldId id="288" r:id="rId19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8" autoAdjust="0"/>
    <p:restoredTop sz="94660"/>
  </p:normalViewPr>
  <p:slideViewPr>
    <p:cSldViewPr>
      <p:cViewPr varScale="1">
        <p:scale>
          <a:sx n="69" d="100"/>
          <a:sy n="69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51822-352A-43E4-8626-93DA7509CA3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66050-6702-4326-9F3A-D75EC5CF6D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06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23A8A-B8CA-4712-8713-C16524E8DB1B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52D93-4784-437F-9104-A78C91F4C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5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30563"/>
          </a:xfrm>
        </p:spPr>
        <p:txBody>
          <a:bodyPr/>
          <a:lstStyle/>
          <a:p>
            <a:pPr algn="r">
              <a:buNone/>
            </a:pPr>
            <a:r>
              <a:rPr lang="id-ID" b="1" dirty="0" smtClean="0">
                <a:latin typeface="Mistral" pitchFamily="66" charset="0"/>
              </a:rPr>
              <a:t>Sesi</a:t>
            </a:r>
            <a:r>
              <a:rPr lang="en-US" b="1" dirty="0" smtClean="0">
                <a:latin typeface="Mistral" pitchFamily="66" charset="0"/>
              </a:rPr>
              <a:t> </a:t>
            </a:r>
            <a:r>
              <a:rPr lang="id-ID" b="1" dirty="0" smtClean="0">
                <a:latin typeface="Mistral" pitchFamily="66" charset="0"/>
              </a:rPr>
              <a:t>-</a:t>
            </a:r>
            <a:r>
              <a:rPr lang="en-US" b="1" dirty="0" smtClean="0">
                <a:latin typeface="Mistral" pitchFamily="66" charset="0"/>
              </a:rPr>
              <a:t> </a:t>
            </a:r>
            <a:r>
              <a:rPr lang="id-ID" b="1" dirty="0" smtClean="0">
                <a:latin typeface="Mistral" pitchFamily="66" charset="0"/>
              </a:rPr>
              <a:t>9</a:t>
            </a:r>
            <a:r>
              <a:rPr lang="en-US" b="1" dirty="0" smtClean="0">
                <a:latin typeface="Mistral" pitchFamily="66" charset="0"/>
              </a:rPr>
              <a:t> </a:t>
            </a:r>
            <a:endParaRPr lang="en-US" dirty="0">
              <a:latin typeface="Mistral" pitchFamily="66" charset="0"/>
            </a:endParaRPr>
          </a:p>
          <a:p>
            <a:pPr algn="r">
              <a:buNone/>
            </a:pPr>
            <a:r>
              <a:rPr lang="id-ID" sz="5400" b="1" cap="all" dirty="0" smtClean="0">
                <a:latin typeface="Showcard Gothic" pitchFamily="82" charset="0"/>
              </a:rPr>
              <a:t>HUBUNGAN </a:t>
            </a:r>
          </a:p>
          <a:p>
            <a:pPr algn="r">
              <a:buNone/>
            </a:pPr>
            <a:r>
              <a:rPr lang="id-ID" sz="5400" b="1" cap="all" dirty="0" smtClean="0">
                <a:latin typeface="Showcard Gothic" pitchFamily="82" charset="0"/>
              </a:rPr>
              <a:t>INPUT -INPUT</a:t>
            </a:r>
            <a:endParaRPr lang="en-US" sz="5400" dirty="0"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09600"/>
            <a:ext cx="78486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55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57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8077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00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0" name="Picture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8305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61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7924800" cy="586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71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92479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0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7772399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412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8000999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29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7848599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922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id-ID" sz="3600" b="1" dirty="0" smtClean="0">
                <a:latin typeface="Arial Black" pitchFamily="34" charset="0"/>
              </a:rPr>
              <a:t>HUBUNGAN INPUT-INPUT</a:t>
            </a:r>
            <a:endParaRPr lang="id-ID" sz="3600" b="1" dirty="0">
              <a:latin typeface="Arial Black" pitchFamily="34" charset="0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7772399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413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id-ID" sz="3600" b="1" dirty="0" smtClean="0">
                <a:latin typeface="Arial Black" pitchFamily="34" charset="0"/>
              </a:rPr>
              <a:t>KURVA ISOQUANT</a:t>
            </a:r>
            <a:endParaRPr lang="id-ID" sz="3600" b="1" dirty="0">
              <a:latin typeface="Arial Black" pitchFamily="34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800099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131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24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83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80772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63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98" y="533400"/>
            <a:ext cx="836420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243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81534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71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153399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598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3058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39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3417</TotalTime>
  <Words>12</Words>
  <Application>Microsoft Office PowerPoint</Application>
  <PresentationFormat>On-screen Show (4:3)</PresentationFormat>
  <Paragraphs>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HUBUNGAN INPUT-INPUT</vt:lpstr>
      <vt:lpstr>KURVA ISOQUANT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intel</cp:lastModifiedBy>
  <cp:revision>38</cp:revision>
  <dcterms:created xsi:type="dcterms:W3CDTF">2009-09-03T16:07:48Z</dcterms:created>
  <dcterms:modified xsi:type="dcterms:W3CDTF">2015-02-10T20:28:34Z</dcterms:modified>
</cp:coreProperties>
</file>