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257" r:id="rId3"/>
    <p:sldId id="260" r:id="rId4"/>
    <p:sldId id="258" r:id="rId5"/>
    <p:sldId id="259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2B217E-2A3A-4FC1-85F7-2F4423A32904}" type="datetimeFigureOut">
              <a:rPr lang="en-US" smtClean="0"/>
              <a:pPr/>
              <a:t>2/23/2012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E45D4-2A85-4C09-8A79-365CE95A5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017A124-9E9D-421C-B990-0C5DD6BE2F25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9CB8-1C3D-42F1-B045-09B8268984FE}" type="datetimeFigureOut">
              <a:rPr lang="en-US" smtClean="0"/>
              <a:pPr/>
              <a:t>2/23/2012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ABAB2A2-B341-4A4D-B0BA-A159C6138E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9CB8-1C3D-42F1-B045-09B8268984FE}" type="datetimeFigureOut">
              <a:rPr lang="en-US" smtClean="0"/>
              <a:pPr/>
              <a:t>2/23/2012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B2A2-B341-4A4D-B0BA-A159C6138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ABAB2A2-B341-4A4D-B0BA-A159C6138E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9CB8-1C3D-42F1-B045-09B8268984FE}" type="datetimeFigureOut">
              <a:rPr lang="en-US" smtClean="0"/>
              <a:pPr/>
              <a:t>2/23/2012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9CB8-1C3D-42F1-B045-09B8268984FE}" type="datetimeFigureOut">
              <a:rPr lang="en-US" smtClean="0"/>
              <a:pPr/>
              <a:t>2/23/2012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ABAB2A2-B341-4A4D-B0BA-A159C6138E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9CB8-1C3D-42F1-B045-09B8268984FE}" type="datetimeFigureOut">
              <a:rPr lang="en-US" smtClean="0"/>
              <a:pPr/>
              <a:t>2/23/2012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ABAB2A2-B341-4A4D-B0BA-A159C6138E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7D19CB8-1C3D-42F1-B045-09B8268984FE}" type="datetimeFigureOut">
              <a:rPr lang="en-US" smtClean="0"/>
              <a:pPr/>
              <a:t>2/23/2012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AB2A2-B341-4A4D-B0BA-A159C6138E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9CB8-1C3D-42F1-B045-09B8268984FE}" type="datetimeFigureOut">
              <a:rPr lang="en-US" smtClean="0"/>
              <a:pPr/>
              <a:t>2/23/2012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ABAB2A2-B341-4A4D-B0BA-A159C6138E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9CB8-1C3D-42F1-B045-09B8268984FE}" type="datetimeFigureOut">
              <a:rPr lang="en-US" smtClean="0"/>
              <a:pPr/>
              <a:t>2/23/2012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ABAB2A2-B341-4A4D-B0BA-A159C6138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9CB8-1C3D-42F1-B045-09B8268984FE}" type="datetimeFigureOut">
              <a:rPr lang="en-US" smtClean="0"/>
              <a:pPr/>
              <a:t>2/23/2012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ABAB2A2-B341-4A4D-B0BA-A159C6138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ABAB2A2-B341-4A4D-B0BA-A159C6138E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9CB8-1C3D-42F1-B045-09B8268984FE}" type="datetimeFigureOut">
              <a:rPr lang="en-US" smtClean="0"/>
              <a:pPr/>
              <a:t>2/23/2012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ABAB2A2-B341-4A4D-B0BA-A159C6138E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7D19CB8-1C3D-42F1-B045-09B8268984FE}" type="datetimeFigureOut">
              <a:rPr lang="en-US" smtClean="0"/>
              <a:pPr/>
              <a:t>2/23/2012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7D19CB8-1C3D-42F1-B045-09B8268984FE}" type="datetimeFigureOut">
              <a:rPr lang="en-US" smtClean="0"/>
              <a:pPr/>
              <a:t>2/23/2012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ABAB2A2-B341-4A4D-B0BA-A159C6138E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yuli_mf@yahoo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381000"/>
            <a:ext cx="6477000" cy="1828800"/>
          </a:xfrm>
        </p:spPr>
        <p:txBody>
          <a:bodyPr>
            <a:normAutofit/>
          </a:bodyPr>
          <a:lstStyle/>
          <a:p>
            <a:r>
              <a:rPr lang="en-US" sz="2200" dirty="0" err="1" smtClean="0"/>
              <a:t>Minggu</a:t>
            </a:r>
            <a:r>
              <a:rPr lang="en-US" sz="2200" dirty="0" smtClean="0"/>
              <a:t> ke-2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Sanitasi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Ternak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752600" y="3733800"/>
            <a:ext cx="6324600" cy="228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Yuli</a:t>
            </a:r>
            <a:r>
              <a:rPr lang="en-US" sz="3200" dirty="0" smtClean="0"/>
              <a:t> </a:t>
            </a:r>
            <a:r>
              <a:rPr lang="en-US" sz="3200" dirty="0" err="1" smtClean="0"/>
              <a:t>Yanti</a:t>
            </a:r>
            <a:r>
              <a:rPr lang="en-US" sz="3200" dirty="0" smtClean="0"/>
              <a:t>, </a:t>
            </a:r>
            <a:r>
              <a:rPr lang="en-US" sz="3200" dirty="0" err="1" smtClean="0"/>
              <a:t>S.Pt</a:t>
            </a:r>
            <a:r>
              <a:rPr lang="en-US" sz="3200" dirty="0" smtClean="0"/>
              <a:t>., </a:t>
            </a:r>
            <a:r>
              <a:rPr lang="en-US" sz="3200" dirty="0" err="1" smtClean="0"/>
              <a:t>M.Si</a:t>
            </a:r>
            <a:endParaRPr lang="en-US" sz="3200" dirty="0" smtClean="0"/>
          </a:p>
          <a:p>
            <a:pPr algn="ctr"/>
            <a:r>
              <a:rPr lang="en-US" sz="3200" dirty="0">
                <a:hlinkClick r:id="rId2"/>
              </a:rPr>
              <a:t>y</a:t>
            </a:r>
            <a:r>
              <a:rPr lang="en-US" sz="3200" dirty="0" smtClean="0">
                <a:hlinkClick r:id="rId2"/>
              </a:rPr>
              <a:t>uli_mf@yahoo.com</a:t>
            </a:r>
            <a:endParaRPr lang="en-US" sz="3200" dirty="0" smtClean="0"/>
          </a:p>
          <a:p>
            <a:pPr algn="ctr"/>
            <a:r>
              <a:rPr lang="en-US" sz="3200" dirty="0" smtClean="0"/>
              <a:t>yyanti12.staff.uns.ac.id</a:t>
            </a:r>
          </a:p>
          <a:p>
            <a:pPr algn="ctr"/>
            <a:r>
              <a:rPr lang="en-US" sz="3200" dirty="0" smtClean="0"/>
              <a:t>LAB. IPHT FP-UNS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1" y="838200"/>
            <a:ext cx="7924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685800"/>
            <a:ext cx="7895053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685800"/>
            <a:ext cx="79883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Arigatou</a:t>
            </a:r>
            <a:r>
              <a:rPr lang="en-US" dirty="0" smtClean="0"/>
              <a:t> </a:t>
            </a:r>
            <a:r>
              <a:rPr lang="en-US" dirty="0" err="1" smtClean="0"/>
              <a:t>Gozaimasu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tile tx="0" ty="0" sx="50000" sy="50000" flip="none" algn="t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Keamanan</a:t>
            </a:r>
            <a:r>
              <a:rPr lang="en-US" dirty="0" smtClean="0"/>
              <a:t> </a:t>
            </a:r>
            <a:r>
              <a:rPr lang="en-US" dirty="0" err="1" smtClean="0"/>
              <a:t>Pangan</a:t>
            </a:r>
            <a:endParaRPr lang="en-US" dirty="0"/>
          </a:p>
        </p:txBody>
      </p:sp>
      <p:sp>
        <p:nvSpPr>
          <p:cNvPr id="3" name="Snip Diagonal Corner Rectangle 2"/>
          <p:cNvSpPr/>
          <p:nvPr/>
        </p:nvSpPr>
        <p:spPr>
          <a:xfrm>
            <a:off x="685800" y="1447800"/>
            <a:ext cx="7772400" cy="18288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yang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mencegah</a:t>
            </a:r>
            <a:r>
              <a:rPr lang="en-US" dirty="0" smtClean="0"/>
              <a:t> </a:t>
            </a:r>
            <a:r>
              <a:rPr lang="en-US" dirty="0" err="1" smtClean="0"/>
              <a:t>pangan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kemungkinan</a:t>
            </a:r>
            <a:r>
              <a:rPr lang="en-US" dirty="0" smtClean="0"/>
              <a:t> </a:t>
            </a:r>
            <a:r>
              <a:rPr lang="en-US" dirty="0" err="1" smtClean="0"/>
              <a:t>cemaran</a:t>
            </a:r>
            <a:r>
              <a:rPr lang="en-US" dirty="0" smtClean="0"/>
              <a:t> </a:t>
            </a:r>
            <a:r>
              <a:rPr lang="en-US" dirty="0" err="1" smtClean="0"/>
              <a:t>biologis,kimia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lain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mengganggu</a:t>
            </a:r>
            <a:r>
              <a:rPr lang="en-US" dirty="0" smtClean="0"/>
              <a:t>, </a:t>
            </a:r>
            <a:r>
              <a:rPr lang="en-US" dirty="0" err="1" smtClean="0"/>
              <a:t>merugikan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membahayakan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No. 28 Th. 2004).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762000" y="3810000"/>
            <a:ext cx="16764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Aman</a:t>
            </a:r>
            <a:r>
              <a:rPr lang="en-US" dirty="0" smtClean="0"/>
              <a:t> </a:t>
            </a:r>
            <a:r>
              <a:rPr lang="en-US" dirty="0" err="1" smtClean="0"/>
              <a:t>dikonsumsi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743200" y="4191000"/>
            <a:ext cx="685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038600" y="3810000"/>
            <a:ext cx="19050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keracunan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990600" y="5105400"/>
            <a:ext cx="19050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Layak</a:t>
            </a:r>
            <a:r>
              <a:rPr lang="en-US" dirty="0" smtClean="0"/>
              <a:t> </a:t>
            </a:r>
            <a:r>
              <a:rPr lang="en-US" dirty="0" err="1" smtClean="0"/>
              <a:t>dikonsumsi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3276600" y="5562600"/>
            <a:ext cx="1066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876800" y="5257800"/>
            <a:ext cx="25146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Normal (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busuk</a:t>
            </a:r>
            <a:r>
              <a:rPr lang="en-US" dirty="0" smtClean="0"/>
              <a:t>, </a:t>
            </a:r>
            <a:r>
              <a:rPr lang="en-US" dirty="0" err="1" smtClean="0"/>
              <a:t>kotor</a:t>
            </a:r>
            <a:r>
              <a:rPr lang="en-US" dirty="0" smtClean="0"/>
              <a:t>, </a:t>
            </a:r>
            <a:r>
              <a:rPr lang="en-US" dirty="0" err="1" smtClean="0"/>
              <a:t>menjijikkan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Diagonal Corner Rectangle 1"/>
          <p:cNvSpPr/>
          <p:nvPr/>
        </p:nvSpPr>
        <p:spPr>
          <a:xfrm>
            <a:off x="1066800" y="609600"/>
            <a:ext cx="3581400" cy="12192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Kebijakan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</a:t>
            </a:r>
            <a:endParaRPr lang="en-US" sz="2400" dirty="0"/>
          </a:p>
        </p:txBody>
      </p:sp>
      <p:sp>
        <p:nvSpPr>
          <p:cNvPr id="3" name="Round Diagonal Corner Rectangle 2"/>
          <p:cNvSpPr/>
          <p:nvPr/>
        </p:nvSpPr>
        <p:spPr>
          <a:xfrm>
            <a:off x="381000" y="2667000"/>
            <a:ext cx="8229600" cy="26670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arenR"/>
            </a:pPr>
            <a:r>
              <a:rPr lang="en-US" sz="2400" dirty="0" smtClean="0"/>
              <a:t>UU RI No. 23/1992 </a:t>
            </a:r>
            <a:r>
              <a:rPr lang="en-US" sz="2400" dirty="0" err="1" smtClean="0"/>
              <a:t>ttg</a:t>
            </a:r>
            <a:r>
              <a:rPr lang="en-US" sz="2400" dirty="0" smtClean="0"/>
              <a:t> </a:t>
            </a:r>
            <a:r>
              <a:rPr lang="en-US" sz="2400" dirty="0" err="1" smtClean="0"/>
              <a:t>kesehatan</a:t>
            </a:r>
            <a:endParaRPr lang="en-US" sz="2400" dirty="0" smtClean="0"/>
          </a:p>
          <a:p>
            <a:pPr marL="342900" indent="-342900">
              <a:buAutoNum type="arabicParenR"/>
            </a:pPr>
            <a:r>
              <a:rPr lang="en-US" sz="2400" dirty="0" smtClean="0"/>
              <a:t>UU RI No 7/1996 </a:t>
            </a:r>
            <a:r>
              <a:rPr lang="en-US" sz="2400" dirty="0" err="1" smtClean="0"/>
              <a:t>ttg</a:t>
            </a:r>
            <a:r>
              <a:rPr lang="en-US" sz="2400" dirty="0" smtClean="0"/>
              <a:t> </a:t>
            </a:r>
            <a:r>
              <a:rPr lang="en-US" sz="2400" dirty="0" err="1" smtClean="0"/>
              <a:t>pangan</a:t>
            </a:r>
            <a:endParaRPr lang="en-US" sz="2400" dirty="0" smtClean="0"/>
          </a:p>
          <a:p>
            <a:pPr marL="342900" indent="-342900">
              <a:buAutoNum type="arabicParenR"/>
            </a:pPr>
            <a:r>
              <a:rPr lang="en-US" sz="2400" dirty="0" smtClean="0"/>
              <a:t>UU RI No. 8/1999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perlindungan</a:t>
            </a:r>
            <a:r>
              <a:rPr lang="en-US" sz="2400" dirty="0" smtClean="0"/>
              <a:t> </a:t>
            </a:r>
            <a:r>
              <a:rPr lang="en-US" sz="2400" dirty="0" err="1" smtClean="0"/>
              <a:t>konsumen</a:t>
            </a:r>
            <a:endParaRPr lang="en-US" sz="2400" dirty="0" smtClean="0"/>
          </a:p>
          <a:p>
            <a:pPr marL="342900" indent="-342900">
              <a:buAutoNum type="arabicParenR"/>
            </a:pPr>
            <a:r>
              <a:rPr lang="en-US" sz="2400" dirty="0" smtClean="0"/>
              <a:t>UU RI No 69/1999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label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iklan</a:t>
            </a:r>
            <a:r>
              <a:rPr lang="en-US" sz="2400" dirty="0" smtClean="0"/>
              <a:t> </a:t>
            </a:r>
            <a:r>
              <a:rPr lang="en-US" sz="2400" dirty="0" err="1" smtClean="0"/>
              <a:t>pangan</a:t>
            </a:r>
            <a:endParaRPr lang="en-US" sz="2400" dirty="0" smtClean="0"/>
          </a:p>
          <a:p>
            <a:pPr marL="342900" indent="-342900">
              <a:buAutoNum type="arabicParenR"/>
            </a:pPr>
            <a:r>
              <a:rPr lang="en-US" sz="2400" dirty="0" smtClean="0"/>
              <a:t>PP RI No 28/2004 </a:t>
            </a:r>
            <a:r>
              <a:rPr lang="en-US" sz="2400" dirty="0" err="1" smtClean="0"/>
              <a:t>tentang</a:t>
            </a:r>
            <a:r>
              <a:rPr lang="en-US" sz="2400" dirty="0" smtClean="0"/>
              <a:t> </a:t>
            </a:r>
            <a:r>
              <a:rPr lang="en-US" sz="2400" dirty="0" err="1" smtClean="0"/>
              <a:t>Keamananan</a:t>
            </a:r>
            <a:r>
              <a:rPr lang="en-US" sz="2400" dirty="0" smtClean="0"/>
              <a:t> </a:t>
            </a:r>
            <a:r>
              <a:rPr lang="en-US" sz="2400" dirty="0" err="1" smtClean="0"/>
              <a:t>Pangan</a:t>
            </a:r>
            <a:r>
              <a:rPr lang="en-US" sz="2400" dirty="0" smtClean="0"/>
              <a:t>, </a:t>
            </a:r>
            <a:r>
              <a:rPr lang="en-US" sz="2400" dirty="0" err="1" smtClean="0"/>
              <a:t>kualitas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nutrisi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534400" cy="75895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Persentase</a:t>
            </a:r>
            <a:r>
              <a:rPr lang="en-US" dirty="0" smtClean="0"/>
              <a:t> </a:t>
            </a:r>
            <a:r>
              <a:rPr lang="en-US" dirty="0" err="1" smtClean="0"/>
              <a:t>Keracunan</a:t>
            </a:r>
            <a:r>
              <a:rPr lang="en-US" dirty="0" smtClean="0"/>
              <a:t> </a:t>
            </a:r>
            <a:r>
              <a:rPr lang="en-US" dirty="0" err="1" smtClean="0"/>
              <a:t>Makanan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(1997-2000)</a:t>
            </a:r>
            <a:endParaRPr lang="en-US" dirty="0"/>
          </a:p>
        </p:txBody>
      </p:sp>
      <p:sp>
        <p:nvSpPr>
          <p:cNvPr id="3" name="Flowchart: Alternate Process 2"/>
          <p:cNvSpPr/>
          <p:nvPr/>
        </p:nvSpPr>
        <p:spPr>
          <a:xfrm>
            <a:off x="762000" y="1905000"/>
            <a:ext cx="7772400" cy="42672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arenR"/>
            </a:pPr>
            <a:r>
              <a:rPr lang="en-US" sz="4000" dirty="0" err="1" smtClean="0"/>
              <a:t>Katering</a:t>
            </a:r>
            <a:r>
              <a:rPr lang="en-US" sz="4000" dirty="0" smtClean="0"/>
              <a:t> 33%</a:t>
            </a:r>
          </a:p>
          <a:p>
            <a:pPr marL="342900" indent="-342900">
              <a:buAutoNum type="arabicParenR"/>
            </a:pPr>
            <a:r>
              <a:rPr lang="en-US" sz="4000" dirty="0" err="1" smtClean="0"/>
              <a:t>Keluarga</a:t>
            </a:r>
            <a:r>
              <a:rPr lang="en-US" sz="4000" dirty="0" smtClean="0"/>
              <a:t> 9,2%</a:t>
            </a:r>
          </a:p>
          <a:p>
            <a:pPr marL="342900" indent="-342900">
              <a:buAutoNum type="arabicParenR"/>
            </a:pPr>
            <a:r>
              <a:rPr lang="en-US" sz="4000" dirty="0" err="1" smtClean="0"/>
              <a:t>Makanan</a:t>
            </a:r>
            <a:r>
              <a:rPr lang="en-US" sz="4000" dirty="0" smtClean="0"/>
              <a:t> </a:t>
            </a:r>
            <a:r>
              <a:rPr lang="en-US" sz="4000" dirty="0" err="1" smtClean="0"/>
              <a:t>jajanan</a:t>
            </a:r>
            <a:r>
              <a:rPr lang="en-US" sz="4000" dirty="0" smtClean="0"/>
              <a:t> 18,5%</a:t>
            </a:r>
          </a:p>
          <a:p>
            <a:pPr marL="342900" indent="-342900">
              <a:buAutoNum type="arabicParenR"/>
            </a:pPr>
            <a:r>
              <a:rPr lang="en-US" sz="4000" dirty="0" err="1" smtClean="0"/>
              <a:t>Industri</a:t>
            </a:r>
            <a:r>
              <a:rPr lang="en-US" sz="4000" dirty="0" smtClean="0"/>
              <a:t> 4,6%</a:t>
            </a:r>
          </a:p>
          <a:p>
            <a:pPr marL="342900" indent="-342900">
              <a:buAutoNum type="arabicParenR"/>
            </a:pPr>
            <a:r>
              <a:rPr lang="en-US" sz="4000" dirty="0" err="1" smtClean="0"/>
              <a:t>Tidak</a:t>
            </a:r>
            <a:r>
              <a:rPr lang="en-US" sz="4000" dirty="0" smtClean="0"/>
              <a:t> </a:t>
            </a:r>
            <a:r>
              <a:rPr lang="en-US" sz="4000" dirty="0" err="1" smtClean="0"/>
              <a:t>diketahui</a:t>
            </a:r>
            <a:r>
              <a:rPr lang="en-US" sz="4000" dirty="0" smtClean="0"/>
              <a:t> 33,9% 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pangan</a:t>
            </a:r>
            <a:r>
              <a:rPr lang="en-US" dirty="0" smtClean="0"/>
              <a:t> </a:t>
            </a:r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endParaRPr lang="en-US" dirty="0"/>
          </a:p>
        </p:txBody>
      </p:sp>
      <p:sp>
        <p:nvSpPr>
          <p:cNvPr id="3" name="Snip Diagonal Corner Rectangle 2"/>
          <p:cNvSpPr/>
          <p:nvPr/>
        </p:nvSpPr>
        <p:spPr>
          <a:xfrm>
            <a:off x="533400" y="2133600"/>
            <a:ext cx="6705600" cy="32766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1</a:t>
            </a:r>
            <a:r>
              <a:rPr lang="en-US" sz="2400" dirty="0" smtClean="0"/>
              <a:t>). </a:t>
            </a:r>
            <a:r>
              <a:rPr lang="en-US" sz="2400" dirty="0" err="1" smtClean="0"/>
              <a:t>Daging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produknya</a:t>
            </a:r>
            <a:r>
              <a:rPr lang="en-US" sz="2400" dirty="0" smtClean="0"/>
              <a:t> 999 </a:t>
            </a:r>
            <a:r>
              <a:rPr lang="en-US" sz="2400" dirty="0" err="1" smtClean="0"/>
              <a:t>kasus</a:t>
            </a:r>
            <a:r>
              <a:rPr lang="en-US" sz="2400" dirty="0" smtClean="0"/>
              <a:t> (72%)</a:t>
            </a:r>
          </a:p>
          <a:p>
            <a:r>
              <a:rPr lang="en-US" sz="2400" dirty="0" smtClean="0"/>
              <a:t>2). </a:t>
            </a:r>
            <a:r>
              <a:rPr lang="en-US" sz="2400" dirty="0" err="1" smtClean="0"/>
              <a:t>Ikan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produknya</a:t>
            </a:r>
            <a:r>
              <a:rPr lang="en-US" sz="2400" dirty="0" smtClean="0"/>
              <a:t> 90 </a:t>
            </a:r>
            <a:r>
              <a:rPr lang="en-US" sz="2400" dirty="0" err="1" smtClean="0"/>
              <a:t>kasus</a:t>
            </a:r>
            <a:r>
              <a:rPr lang="en-US" sz="2400" dirty="0" smtClean="0"/>
              <a:t> (6%)</a:t>
            </a:r>
          </a:p>
          <a:p>
            <a:r>
              <a:rPr lang="en-US" sz="2400" dirty="0" smtClean="0"/>
              <a:t>3). </a:t>
            </a:r>
            <a:r>
              <a:rPr lang="en-US" sz="2400" dirty="0" err="1" smtClean="0"/>
              <a:t>Telur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produknya</a:t>
            </a:r>
            <a:r>
              <a:rPr lang="en-US" sz="2400" dirty="0" smtClean="0"/>
              <a:t> 76 </a:t>
            </a:r>
            <a:r>
              <a:rPr lang="en-US" sz="2400" dirty="0" err="1" smtClean="0"/>
              <a:t>kasus</a:t>
            </a:r>
            <a:r>
              <a:rPr lang="en-US" sz="2400" dirty="0" smtClean="0"/>
              <a:t> (5%)</a:t>
            </a:r>
          </a:p>
          <a:p>
            <a:r>
              <a:rPr lang="en-US" sz="2400" dirty="0" smtClean="0"/>
              <a:t>4). </a:t>
            </a:r>
            <a:r>
              <a:rPr lang="en-US" sz="2400" dirty="0" err="1" smtClean="0"/>
              <a:t>Susu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produknya</a:t>
            </a:r>
            <a:r>
              <a:rPr lang="en-US" sz="2400" dirty="0" smtClean="0"/>
              <a:t> 38 </a:t>
            </a:r>
            <a:r>
              <a:rPr lang="en-US" sz="2400" dirty="0" err="1" smtClean="0"/>
              <a:t>kasus</a:t>
            </a:r>
            <a:r>
              <a:rPr lang="en-US" sz="2400" dirty="0" smtClean="0"/>
              <a:t> (3%)</a:t>
            </a:r>
          </a:p>
          <a:p>
            <a:r>
              <a:rPr lang="en-US" sz="2400" dirty="0" smtClean="0"/>
              <a:t>5). </a:t>
            </a:r>
            <a:r>
              <a:rPr lang="en-US" sz="2400" dirty="0" err="1" smtClean="0"/>
              <a:t>Sayur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produknya</a:t>
            </a:r>
            <a:r>
              <a:rPr lang="en-US" sz="2400" dirty="0" smtClean="0"/>
              <a:t> 29 </a:t>
            </a:r>
            <a:r>
              <a:rPr lang="en-US" sz="2400" dirty="0" err="1" smtClean="0"/>
              <a:t>kasus</a:t>
            </a:r>
            <a:r>
              <a:rPr lang="en-US" sz="2400" dirty="0" smtClean="0"/>
              <a:t> (2%)</a:t>
            </a:r>
          </a:p>
          <a:p>
            <a:r>
              <a:rPr lang="en-US" sz="2400" dirty="0" smtClean="0"/>
              <a:t>6).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produknya</a:t>
            </a:r>
            <a:r>
              <a:rPr lang="en-US" sz="2400" dirty="0" smtClean="0"/>
              <a:t> 21 </a:t>
            </a:r>
            <a:r>
              <a:rPr lang="en-US" sz="2400" dirty="0" err="1" smtClean="0"/>
              <a:t>kasus</a:t>
            </a:r>
            <a:r>
              <a:rPr lang="en-US" sz="2400" dirty="0" smtClean="0"/>
              <a:t> (1%)</a:t>
            </a:r>
          </a:p>
          <a:p>
            <a:r>
              <a:rPr lang="en-US" sz="2400" dirty="0" smtClean="0"/>
              <a:t>7). </a:t>
            </a:r>
            <a:r>
              <a:rPr lang="en-US" sz="2400" dirty="0" err="1" smtClean="0"/>
              <a:t>Jenis</a:t>
            </a:r>
            <a:r>
              <a:rPr lang="en-US" sz="2400" dirty="0" smtClean="0"/>
              <a:t> </a:t>
            </a:r>
            <a:r>
              <a:rPr lang="en-US" sz="2400" dirty="0" err="1" smtClean="0"/>
              <a:t>pangan</a:t>
            </a:r>
            <a:r>
              <a:rPr lang="en-US" sz="2400" dirty="0" smtClean="0"/>
              <a:t> lain (9-11)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Konsumen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mendeteksi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Folded Corner 2"/>
          <p:cNvSpPr/>
          <p:nvPr/>
        </p:nvSpPr>
        <p:spPr>
          <a:xfrm>
            <a:off x="1066800" y="1752600"/>
            <a:ext cx="7086600" cy="37338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2800" dirty="0" err="1" smtClean="0"/>
              <a:t>Informasi</a:t>
            </a:r>
            <a:r>
              <a:rPr lang="en-US" sz="2800" dirty="0" smtClean="0"/>
              <a:t> </a:t>
            </a:r>
            <a:r>
              <a:rPr lang="en-US" sz="2800" dirty="0" err="1" smtClean="0"/>
              <a:t>pangan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kadang-kadang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jujur</a:t>
            </a: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err="1" smtClean="0"/>
              <a:t>Bahan</a:t>
            </a:r>
            <a:r>
              <a:rPr lang="en-US" sz="2800" dirty="0" smtClean="0"/>
              <a:t> </a:t>
            </a:r>
            <a:r>
              <a:rPr lang="en-US" sz="2800" dirty="0" err="1" smtClean="0"/>
              <a:t>berbahaya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masuk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makanan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mana</a:t>
            </a:r>
            <a:r>
              <a:rPr lang="en-US" sz="2800" dirty="0" smtClean="0"/>
              <a:t> </a:t>
            </a:r>
            <a:r>
              <a:rPr lang="en-US" sz="2800" dirty="0" err="1" smtClean="0"/>
              <a:t>saja</a:t>
            </a:r>
            <a:r>
              <a:rPr lang="en-US" sz="2800" dirty="0" smtClean="0"/>
              <a:t>(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lahan</a:t>
            </a:r>
            <a:r>
              <a:rPr lang="en-US" sz="2800" dirty="0" smtClean="0"/>
              <a:t> </a:t>
            </a:r>
            <a:r>
              <a:rPr lang="en-US" sz="2800" dirty="0" err="1" smtClean="0"/>
              <a:t>sampai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meja</a:t>
            </a:r>
            <a:r>
              <a:rPr lang="en-US" sz="2800" dirty="0" smtClean="0"/>
              <a:t> </a:t>
            </a:r>
            <a:r>
              <a:rPr lang="en-US" sz="2800" dirty="0" err="1" smtClean="0"/>
              <a:t>makan</a:t>
            </a:r>
            <a:r>
              <a:rPr lang="en-US" sz="2800" dirty="0" smtClean="0"/>
              <a:t>)</a:t>
            </a:r>
          </a:p>
          <a:p>
            <a:pPr marL="342900" indent="-342900">
              <a:buAutoNum type="arabicPeriod"/>
            </a:pPr>
            <a:r>
              <a:rPr lang="en-US" sz="2800" dirty="0" err="1" smtClean="0"/>
              <a:t>Produsen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mampu</a:t>
            </a:r>
            <a:r>
              <a:rPr lang="en-US" sz="2800" dirty="0" smtClean="0"/>
              <a:t> </a:t>
            </a:r>
            <a:r>
              <a:rPr lang="en-US" sz="2800" dirty="0" err="1" smtClean="0"/>
              <a:t>mengidentifikasi</a:t>
            </a:r>
            <a:r>
              <a:rPr lang="en-US" sz="2800" dirty="0" smtClean="0"/>
              <a:t> </a:t>
            </a:r>
            <a:r>
              <a:rPr lang="en-US" sz="2800" dirty="0" err="1" smtClean="0"/>
              <a:t>risiko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tingkat</a:t>
            </a:r>
            <a:r>
              <a:rPr lang="en-US" sz="2800" dirty="0" smtClean="0"/>
              <a:t> </a:t>
            </a:r>
            <a:r>
              <a:rPr lang="en-US" sz="2800" dirty="0" err="1" smtClean="0"/>
              <a:t>aman</a:t>
            </a: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err="1" smtClean="0"/>
              <a:t>Kekurangan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informasi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219200"/>
          </a:xfrm>
        </p:spPr>
        <p:txBody>
          <a:bodyPr>
            <a:normAutofit/>
          </a:bodyPr>
          <a:lstStyle/>
          <a:p>
            <a:pPr algn="l"/>
            <a:r>
              <a:rPr lang="en-US" dirty="0" err="1" smtClean="0">
                <a:solidFill>
                  <a:srgbClr val="002060"/>
                </a:solidFill>
              </a:rPr>
              <a:t>Peranan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ilmu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dan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teknologi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dalam</a:t>
            </a:r>
            <a:r>
              <a:rPr lang="en-US" dirty="0" smtClean="0">
                <a:solidFill>
                  <a:srgbClr val="002060"/>
                </a:solidFill>
              </a:rPr>
              <a:t> preserving foodstuffs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Bevel 2"/>
          <p:cNvSpPr/>
          <p:nvPr/>
        </p:nvSpPr>
        <p:spPr>
          <a:xfrm>
            <a:off x="1066800" y="1981200"/>
            <a:ext cx="7239000" cy="40386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2800" dirty="0" err="1" smtClean="0"/>
              <a:t>Refrigerasi</a:t>
            </a: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err="1" smtClean="0"/>
              <a:t>Fermentasi</a:t>
            </a:r>
            <a:endParaRPr lang="en-US" sz="2800" dirty="0" smtClean="0"/>
          </a:p>
          <a:p>
            <a:pPr marL="342900" indent="-342900">
              <a:buAutoNum type="arabicPeriod"/>
            </a:pPr>
            <a:r>
              <a:rPr lang="en-US" sz="2800" dirty="0" err="1" smtClean="0"/>
              <a:t>Penggaraman</a:t>
            </a:r>
            <a:r>
              <a:rPr lang="en-US" sz="2800" dirty="0" smtClean="0"/>
              <a:t> (salting)</a:t>
            </a:r>
          </a:p>
          <a:p>
            <a:pPr marL="342900" indent="-342900">
              <a:buAutoNum type="arabicPeriod"/>
            </a:pPr>
            <a:r>
              <a:rPr lang="en-US" sz="2800" dirty="0" err="1" smtClean="0"/>
              <a:t>Pengasapan</a:t>
            </a:r>
            <a:r>
              <a:rPr lang="en-US" sz="2800" dirty="0" smtClean="0"/>
              <a:t> (smoking)</a:t>
            </a:r>
          </a:p>
          <a:p>
            <a:pPr marL="342900" indent="-342900">
              <a:buAutoNum type="arabicPeriod"/>
            </a:pPr>
            <a:r>
              <a:rPr lang="en-US" sz="2800" dirty="0" err="1" smtClean="0"/>
              <a:t>Pengeringan</a:t>
            </a:r>
            <a:r>
              <a:rPr lang="en-US" sz="2800" dirty="0" smtClean="0"/>
              <a:t> (drying)</a:t>
            </a:r>
          </a:p>
          <a:p>
            <a:pPr marL="342900" indent="-342900">
              <a:buAutoNum type="arabicPeriod"/>
            </a:pPr>
            <a:r>
              <a:rPr lang="en-US" sz="2800" dirty="0" err="1" smtClean="0"/>
              <a:t>Pengalengan</a:t>
            </a:r>
            <a:r>
              <a:rPr lang="en-US" sz="2800" dirty="0" smtClean="0"/>
              <a:t> (canning)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solidFill>
                  <a:srgbClr val="002060"/>
                </a:solidFill>
              </a:rPr>
              <a:t>Ancaman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Pangan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47800"/>
            <a:ext cx="3657600" cy="5081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1447800"/>
            <a:ext cx="3886200" cy="519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381000"/>
            <a:ext cx="4495800" cy="6264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303</TotalTime>
  <Words>276</Words>
  <Application>Microsoft Office PowerPoint</Application>
  <PresentationFormat>On-screen Show (4:3)</PresentationFormat>
  <Paragraphs>47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Minggu ke-2 Keamanan dan Sanitasi Hasil Ternak</vt:lpstr>
      <vt:lpstr>Keamanan Pangan</vt:lpstr>
      <vt:lpstr>Slide 3</vt:lpstr>
      <vt:lpstr>Persentase Keracunan Makanan di Indonesia (1997-2000)</vt:lpstr>
      <vt:lpstr>Jenis pangan penyebab gangguan kesehatan</vt:lpstr>
      <vt:lpstr>Konsumen tidak dapat mendeteksi </vt:lpstr>
      <vt:lpstr>Peranan ilmu dan teknologi dalam preserving foodstuffs</vt:lpstr>
      <vt:lpstr>Ancaman Pangan</vt:lpstr>
      <vt:lpstr>Slide 9</vt:lpstr>
      <vt:lpstr>Slide 10</vt:lpstr>
      <vt:lpstr>Slide 11</vt:lpstr>
      <vt:lpstr>Slide 12</vt:lpstr>
      <vt:lpstr>Arigatou Gozaimasu</vt:lpstr>
    </vt:vector>
  </TitlesOfParts>
  <Company>TP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Minggu ke-2 Keamanan dan Sanitasi Hasil Ternak</dc:title>
  <dc:creator>Admin</dc:creator>
  <cp:lastModifiedBy>Admin</cp:lastModifiedBy>
  <cp:revision>27</cp:revision>
  <dcterms:created xsi:type="dcterms:W3CDTF">2012-02-22T14:13:37Z</dcterms:created>
  <dcterms:modified xsi:type="dcterms:W3CDTF">2012-02-23T09:08:24Z</dcterms:modified>
</cp:coreProperties>
</file>