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 id="264" r:id="rId9"/>
    <p:sldId id="265" r:id="rId10"/>
    <p:sldId id="263" r:id="rId11"/>
    <p:sldId id="266" r:id="rId12"/>
    <p:sldId id="267" r:id="rId13"/>
    <p:sldId id="268" r:id="rId14"/>
    <p:sldId id="269" r:id="rId15"/>
    <p:sldId id="270" r:id="rId16"/>
    <p:sldId id="271" r:id="rId1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70" d="100"/>
          <a:sy n="70" d="100"/>
        </p:scale>
        <p:origin x="-66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7B7EF3-4843-4394-A649-F5E2B3722ED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d-ID"/>
        </a:p>
      </dgm:t>
    </dgm:pt>
    <dgm:pt modelId="{4D37A594-8D6B-411A-A84A-3700008F9C0B}">
      <dgm:prSet phldrT="[Text]"/>
      <dgm:spPr/>
      <dgm:t>
        <a:bodyPr/>
        <a:lstStyle/>
        <a:p>
          <a:r>
            <a:rPr lang="id-ID" dirty="0" smtClean="0"/>
            <a:t>Pengembangan Kurikulum Tematik  </a:t>
          </a:r>
          <a:endParaRPr lang="id-ID" dirty="0"/>
        </a:p>
      </dgm:t>
    </dgm:pt>
    <dgm:pt modelId="{7DB618A7-C482-42AD-B281-2F0840326A90}" type="parTrans" cxnId="{F9E10201-6698-4B4F-909C-8721EAE2EFE4}">
      <dgm:prSet/>
      <dgm:spPr/>
      <dgm:t>
        <a:bodyPr/>
        <a:lstStyle/>
        <a:p>
          <a:endParaRPr lang="id-ID"/>
        </a:p>
      </dgm:t>
    </dgm:pt>
    <dgm:pt modelId="{32AC2BAC-CDC0-4870-AA50-677B97D5D2EA}" type="sibTrans" cxnId="{F9E10201-6698-4B4F-909C-8721EAE2EFE4}">
      <dgm:prSet/>
      <dgm:spPr/>
      <dgm:t>
        <a:bodyPr/>
        <a:lstStyle/>
        <a:p>
          <a:endParaRPr lang="id-ID"/>
        </a:p>
      </dgm:t>
    </dgm:pt>
    <dgm:pt modelId="{A83F0400-EF48-41DE-9436-89BA54707C82}">
      <dgm:prSet phldrT="[Text]"/>
      <dgm:spPr/>
      <dgm:t>
        <a:bodyPr/>
        <a:lstStyle/>
        <a:p>
          <a:r>
            <a:rPr lang="id-ID" dirty="0" smtClean="0"/>
            <a:t>Kurikulum (Definisi, Tujuan, dan Bentuk)</a:t>
          </a:r>
          <a:endParaRPr lang="id-ID" dirty="0"/>
        </a:p>
      </dgm:t>
    </dgm:pt>
    <dgm:pt modelId="{FA4B72DA-753F-4F8A-89D0-88482813FB94}" type="parTrans" cxnId="{25FE2E0E-930B-4207-BA53-43EDA137473D}">
      <dgm:prSet/>
      <dgm:spPr/>
      <dgm:t>
        <a:bodyPr/>
        <a:lstStyle/>
        <a:p>
          <a:endParaRPr lang="id-ID"/>
        </a:p>
      </dgm:t>
    </dgm:pt>
    <dgm:pt modelId="{E12E63F6-DF44-48A3-A9F8-1A3589CF26F6}" type="sibTrans" cxnId="{25FE2E0E-930B-4207-BA53-43EDA137473D}">
      <dgm:prSet/>
      <dgm:spPr/>
      <dgm:t>
        <a:bodyPr/>
        <a:lstStyle/>
        <a:p>
          <a:endParaRPr lang="id-ID"/>
        </a:p>
      </dgm:t>
    </dgm:pt>
    <dgm:pt modelId="{35D22046-4ADC-405D-BC04-B99BF0E2DF1E}">
      <dgm:prSet phldrT="[Text]"/>
      <dgm:spPr/>
      <dgm:t>
        <a:bodyPr/>
        <a:lstStyle/>
        <a:p>
          <a:r>
            <a:rPr lang="id-ID" dirty="0" smtClean="0"/>
            <a:t>Kurikulum </a:t>
          </a:r>
          <a:r>
            <a:rPr lang="id-ID" i="1" dirty="0" smtClean="0"/>
            <a:t>Subject Matter</a:t>
          </a:r>
          <a:endParaRPr lang="id-ID" i="1" dirty="0"/>
        </a:p>
      </dgm:t>
    </dgm:pt>
    <dgm:pt modelId="{C62F8CB0-FF04-4464-B33E-F3B3483D58A4}" type="parTrans" cxnId="{1B59AD56-6CF0-48D8-8FB0-25712758D943}">
      <dgm:prSet/>
      <dgm:spPr/>
      <dgm:t>
        <a:bodyPr/>
        <a:lstStyle/>
        <a:p>
          <a:endParaRPr lang="id-ID"/>
        </a:p>
      </dgm:t>
    </dgm:pt>
    <dgm:pt modelId="{82DAEB3B-716D-419D-9E9D-DD59D2D09399}" type="sibTrans" cxnId="{1B59AD56-6CF0-48D8-8FB0-25712758D943}">
      <dgm:prSet/>
      <dgm:spPr/>
      <dgm:t>
        <a:bodyPr/>
        <a:lstStyle/>
        <a:p>
          <a:endParaRPr lang="id-ID"/>
        </a:p>
      </dgm:t>
    </dgm:pt>
    <dgm:pt modelId="{F18155DE-BFFA-4EBD-8BD6-54F6E642DF21}">
      <dgm:prSet phldrT="[Text]"/>
      <dgm:spPr/>
      <dgm:t>
        <a:bodyPr/>
        <a:lstStyle/>
        <a:p>
          <a:r>
            <a:rPr lang="id-ID" dirty="0" smtClean="0"/>
            <a:t>Kurikulum </a:t>
          </a:r>
          <a:r>
            <a:rPr lang="id-ID" i="1" dirty="0" smtClean="0"/>
            <a:t>Integrated</a:t>
          </a:r>
          <a:endParaRPr lang="id-ID" i="1" dirty="0"/>
        </a:p>
      </dgm:t>
    </dgm:pt>
    <dgm:pt modelId="{E089E9BF-9947-4D3A-8BD4-E0FE0B427B0A}" type="parTrans" cxnId="{D48E4B92-5775-4BAC-A38F-52D07C087BC9}">
      <dgm:prSet/>
      <dgm:spPr/>
      <dgm:t>
        <a:bodyPr/>
        <a:lstStyle/>
        <a:p>
          <a:endParaRPr lang="id-ID"/>
        </a:p>
      </dgm:t>
    </dgm:pt>
    <dgm:pt modelId="{4850CCCC-0A73-40A2-8988-B23EB75E8081}" type="sibTrans" cxnId="{D48E4B92-5775-4BAC-A38F-52D07C087BC9}">
      <dgm:prSet/>
      <dgm:spPr/>
      <dgm:t>
        <a:bodyPr/>
        <a:lstStyle/>
        <a:p>
          <a:endParaRPr lang="id-ID"/>
        </a:p>
      </dgm:t>
    </dgm:pt>
    <dgm:pt modelId="{349724DC-F2A5-42F9-ABA6-A53A82535D91}">
      <dgm:prSet/>
      <dgm:spPr/>
      <dgm:t>
        <a:bodyPr/>
        <a:lstStyle/>
        <a:p>
          <a:r>
            <a:rPr lang="id-ID" dirty="0" smtClean="0"/>
            <a:t>Pembelajaran Terpadu (Termasuk Pembelajaran Tematik)</a:t>
          </a:r>
          <a:endParaRPr lang="id-ID" dirty="0"/>
        </a:p>
      </dgm:t>
    </dgm:pt>
    <dgm:pt modelId="{D48F931B-5A44-4A20-BD3A-BF409DF4E49F}" type="parTrans" cxnId="{594E8435-25B1-454D-B2D2-17FB6E6B805A}">
      <dgm:prSet/>
      <dgm:spPr/>
      <dgm:t>
        <a:bodyPr/>
        <a:lstStyle/>
        <a:p>
          <a:endParaRPr lang="id-ID"/>
        </a:p>
      </dgm:t>
    </dgm:pt>
    <dgm:pt modelId="{2010D018-2E9B-42F4-9FA4-B3839411FB05}" type="sibTrans" cxnId="{594E8435-25B1-454D-B2D2-17FB6E6B805A}">
      <dgm:prSet/>
      <dgm:spPr/>
      <dgm:t>
        <a:bodyPr/>
        <a:lstStyle/>
        <a:p>
          <a:endParaRPr lang="id-ID"/>
        </a:p>
      </dgm:t>
    </dgm:pt>
    <dgm:pt modelId="{E92CE3C0-B1CD-4FCC-A066-6A799C86C90D}">
      <dgm:prSet/>
      <dgm:spPr/>
      <dgm:t>
        <a:bodyPr/>
        <a:lstStyle/>
        <a:p>
          <a:r>
            <a:rPr lang="id-ID" dirty="0" smtClean="0"/>
            <a:t>Perencnaan Pembelajaran Tematik</a:t>
          </a:r>
          <a:endParaRPr lang="id-ID" dirty="0"/>
        </a:p>
      </dgm:t>
    </dgm:pt>
    <dgm:pt modelId="{D42EEF7F-4CE3-4221-9339-AF67C5CC0D75}" type="parTrans" cxnId="{385B0800-D797-4B91-8FB9-CDFAD4591D0B}">
      <dgm:prSet/>
      <dgm:spPr/>
      <dgm:t>
        <a:bodyPr/>
        <a:lstStyle/>
        <a:p>
          <a:endParaRPr lang="id-ID"/>
        </a:p>
      </dgm:t>
    </dgm:pt>
    <dgm:pt modelId="{AF6F85D6-8A43-4500-A915-B1DE1BD01B03}" type="sibTrans" cxnId="{385B0800-D797-4B91-8FB9-CDFAD4591D0B}">
      <dgm:prSet/>
      <dgm:spPr/>
      <dgm:t>
        <a:bodyPr/>
        <a:lstStyle/>
        <a:p>
          <a:endParaRPr lang="id-ID"/>
        </a:p>
      </dgm:t>
    </dgm:pt>
    <dgm:pt modelId="{44A173C0-4C31-401E-9C46-1B4DE122000A}">
      <dgm:prSet/>
      <dgm:spPr/>
      <dgm:t>
        <a:bodyPr/>
        <a:lstStyle/>
        <a:p>
          <a:r>
            <a:rPr lang="id-ID" dirty="0" smtClean="0"/>
            <a:t>Pelaksanaan Pembelajaran Tematik</a:t>
          </a:r>
          <a:endParaRPr lang="id-ID" dirty="0"/>
        </a:p>
      </dgm:t>
    </dgm:pt>
    <dgm:pt modelId="{5EA3A91A-DBAD-4C4C-92B5-075E4785F6D8}" type="parTrans" cxnId="{2DF2ACB2-1FFE-468C-9B29-F04496F1790E}">
      <dgm:prSet/>
      <dgm:spPr/>
      <dgm:t>
        <a:bodyPr/>
        <a:lstStyle/>
        <a:p>
          <a:endParaRPr lang="id-ID"/>
        </a:p>
      </dgm:t>
    </dgm:pt>
    <dgm:pt modelId="{5F033742-D230-43DF-88B6-62BD61E8D8AC}" type="sibTrans" cxnId="{2DF2ACB2-1FFE-468C-9B29-F04496F1790E}">
      <dgm:prSet/>
      <dgm:spPr/>
      <dgm:t>
        <a:bodyPr/>
        <a:lstStyle/>
        <a:p>
          <a:endParaRPr lang="id-ID"/>
        </a:p>
      </dgm:t>
    </dgm:pt>
    <dgm:pt modelId="{3A2B3D24-F567-46F6-8F10-A4BC2FD7E6B6}" type="pres">
      <dgm:prSet presAssocID="{8C7B7EF3-4843-4394-A649-F5E2B3722EDE}" presName="diagram" presStyleCnt="0">
        <dgm:presLayoutVars>
          <dgm:chPref val="1"/>
          <dgm:dir/>
          <dgm:animOne val="branch"/>
          <dgm:animLvl val="lvl"/>
          <dgm:resizeHandles val="exact"/>
        </dgm:presLayoutVars>
      </dgm:prSet>
      <dgm:spPr/>
    </dgm:pt>
    <dgm:pt modelId="{859F30C7-5C21-4BFA-A143-BAAB51315F76}" type="pres">
      <dgm:prSet presAssocID="{4D37A594-8D6B-411A-A84A-3700008F9C0B}" presName="root1" presStyleCnt="0"/>
      <dgm:spPr/>
    </dgm:pt>
    <dgm:pt modelId="{5253B302-43E7-4324-A6E5-D9DB1B821F5E}" type="pres">
      <dgm:prSet presAssocID="{4D37A594-8D6B-411A-A84A-3700008F9C0B}" presName="LevelOneTextNode" presStyleLbl="node0" presStyleIdx="0" presStyleCnt="1">
        <dgm:presLayoutVars>
          <dgm:chPref val="3"/>
        </dgm:presLayoutVars>
      </dgm:prSet>
      <dgm:spPr/>
    </dgm:pt>
    <dgm:pt modelId="{04D53286-4303-4362-A47D-3527C7F9973E}" type="pres">
      <dgm:prSet presAssocID="{4D37A594-8D6B-411A-A84A-3700008F9C0B}" presName="level2hierChild" presStyleCnt="0"/>
      <dgm:spPr/>
    </dgm:pt>
    <dgm:pt modelId="{A69EA825-92BE-4B90-B937-5BA983AF556A}" type="pres">
      <dgm:prSet presAssocID="{FA4B72DA-753F-4F8A-89D0-88482813FB94}" presName="conn2-1" presStyleLbl="parChTrans1D2" presStyleIdx="0" presStyleCnt="1"/>
      <dgm:spPr/>
    </dgm:pt>
    <dgm:pt modelId="{D10249FB-29F5-479B-9F6A-D6CE2CCAB36C}" type="pres">
      <dgm:prSet presAssocID="{FA4B72DA-753F-4F8A-89D0-88482813FB94}" presName="connTx" presStyleLbl="parChTrans1D2" presStyleIdx="0" presStyleCnt="1"/>
      <dgm:spPr/>
    </dgm:pt>
    <dgm:pt modelId="{1B956F58-DF15-4E0E-8CE1-09D320E29707}" type="pres">
      <dgm:prSet presAssocID="{A83F0400-EF48-41DE-9436-89BA54707C82}" presName="root2" presStyleCnt="0"/>
      <dgm:spPr/>
    </dgm:pt>
    <dgm:pt modelId="{9BED4D9E-8645-4EA0-8E0B-00922B608309}" type="pres">
      <dgm:prSet presAssocID="{A83F0400-EF48-41DE-9436-89BA54707C82}" presName="LevelTwoTextNode" presStyleLbl="node2" presStyleIdx="0" presStyleCnt="1">
        <dgm:presLayoutVars>
          <dgm:chPref val="3"/>
        </dgm:presLayoutVars>
      </dgm:prSet>
      <dgm:spPr/>
      <dgm:t>
        <a:bodyPr/>
        <a:lstStyle/>
        <a:p>
          <a:endParaRPr lang="id-ID"/>
        </a:p>
      </dgm:t>
    </dgm:pt>
    <dgm:pt modelId="{13CF8C8A-9B3F-4372-BC36-31CADE407A87}" type="pres">
      <dgm:prSet presAssocID="{A83F0400-EF48-41DE-9436-89BA54707C82}" presName="level3hierChild" presStyleCnt="0"/>
      <dgm:spPr/>
    </dgm:pt>
    <dgm:pt modelId="{020A17E2-B5E3-4927-87D3-A84B93C0C60C}" type="pres">
      <dgm:prSet presAssocID="{C62F8CB0-FF04-4464-B33E-F3B3483D58A4}" presName="conn2-1" presStyleLbl="parChTrans1D3" presStyleIdx="0" presStyleCnt="2"/>
      <dgm:spPr/>
    </dgm:pt>
    <dgm:pt modelId="{D7660231-8645-47C8-B565-0C2243F34D1C}" type="pres">
      <dgm:prSet presAssocID="{C62F8CB0-FF04-4464-B33E-F3B3483D58A4}" presName="connTx" presStyleLbl="parChTrans1D3" presStyleIdx="0" presStyleCnt="2"/>
      <dgm:spPr/>
    </dgm:pt>
    <dgm:pt modelId="{7DBBFCEB-0634-4569-9876-C561C3A8810F}" type="pres">
      <dgm:prSet presAssocID="{35D22046-4ADC-405D-BC04-B99BF0E2DF1E}" presName="root2" presStyleCnt="0"/>
      <dgm:spPr/>
    </dgm:pt>
    <dgm:pt modelId="{23FC2443-BE40-467D-A3D2-DCE6753B491F}" type="pres">
      <dgm:prSet presAssocID="{35D22046-4ADC-405D-BC04-B99BF0E2DF1E}" presName="LevelTwoTextNode" presStyleLbl="node3" presStyleIdx="0" presStyleCnt="2">
        <dgm:presLayoutVars>
          <dgm:chPref val="3"/>
        </dgm:presLayoutVars>
      </dgm:prSet>
      <dgm:spPr/>
      <dgm:t>
        <a:bodyPr/>
        <a:lstStyle/>
        <a:p>
          <a:endParaRPr lang="id-ID"/>
        </a:p>
      </dgm:t>
    </dgm:pt>
    <dgm:pt modelId="{A3AA978B-75BD-4A2F-96FC-34741029C8EA}" type="pres">
      <dgm:prSet presAssocID="{35D22046-4ADC-405D-BC04-B99BF0E2DF1E}" presName="level3hierChild" presStyleCnt="0"/>
      <dgm:spPr/>
    </dgm:pt>
    <dgm:pt modelId="{73DC87EE-006E-4B57-98C4-FFB3FB044427}" type="pres">
      <dgm:prSet presAssocID="{E089E9BF-9947-4D3A-8BD4-E0FE0B427B0A}" presName="conn2-1" presStyleLbl="parChTrans1D3" presStyleIdx="1" presStyleCnt="2"/>
      <dgm:spPr/>
    </dgm:pt>
    <dgm:pt modelId="{CDC75DC4-43AF-41B9-A52F-40FAAA6E6426}" type="pres">
      <dgm:prSet presAssocID="{E089E9BF-9947-4D3A-8BD4-E0FE0B427B0A}" presName="connTx" presStyleLbl="parChTrans1D3" presStyleIdx="1" presStyleCnt="2"/>
      <dgm:spPr/>
    </dgm:pt>
    <dgm:pt modelId="{C8BCDFC8-858E-4B8A-928A-CE7DD048C883}" type="pres">
      <dgm:prSet presAssocID="{F18155DE-BFFA-4EBD-8BD6-54F6E642DF21}" presName="root2" presStyleCnt="0"/>
      <dgm:spPr/>
    </dgm:pt>
    <dgm:pt modelId="{63C0E231-D2A8-4332-A46F-A3D20BD524EB}" type="pres">
      <dgm:prSet presAssocID="{F18155DE-BFFA-4EBD-8BD6-54F6E642DF21}" presName="LevelTwoTextNode" presStyleLbl="node3" presStyleIdx="1" presStyleCnt="2">
        <dgm:presLayoutVars>
          <dgm:chPref val="3"/>
        </dgm:presLayoutVars>
      </dgm:prSet>
      <dgm:spPr/>
    </dgm:pt>
    <dgm:pt modelId="{C4BA3CDE-D617-424B-AEC9-423E231C5742}" type="pres">
      <dgm:prSet presAssocID="{F18155DE-BFFA-4EBD-8BD6-54F6E642DF21}" presName="level3hierChild" presStyleCnt="0"/>
      <dgm:spPr/>
    </dgm:pt>
    <dgm:pt modelId="{C4EBCB96-CC4E-4944-AE25-9B83497B9C97}" type="pres">
      <dgm:prSet presAssocID="{D48F931B-5A44-4A20-BD3A-BF409DF4E49F}" presName="conn2-1" presStyleLbl="parChTrans1D4" presStyleIdx="0" presStyleCnt="3"/>
      <dgm:spPr/>
    </dgm:pt>
    <dgm:pt modelId="{A69E0C32-FB6F-42AA-93C1-385E13001A98}" type="pres">
      <dgm:prSet presAssocID="{D48F931B-5A44-4A20-BD3A-BF409DF4E49F}" presName="connTx" presStyleLbl="parChTrans1D4" presStyleIdx="0" presStyleCnt="3"/>
      <dgm:spPr/>
    </dgm:pt>
    <dgm:pt modelId="{F3C15EDA-E266-4642-A9E8-EC095762F57C}" type="pres">
      <dgm:prSet presAssocID="{349724DC-F2A5-42F9-ABA6-A53A82535D91}" presName="root2" presStyleCnt="0"/>
      <dgm:spPr/>
    </dgm:pt>
    <dgm:pt modelId="{93A3A4F9-6D1B-4B50-8470-7984331CFB89}" type="pres">
      <dgm:prSet presAssocID="{349724DC-F2A5-42F9-ABA6-A53A82535D91}" presName="LevelTwoTextNode" presStyleLbl="node4" presStyleIdx="0" presStyleCnt="3">
        <dgm:presLayoutVars>
          <dgm:chPref val="3"/>
        </dgm:presLayoutVars>
      </dgm:prSet>
      <dgm:spPr/>
      <dgm:t>
        <a:bodyPr/>
        <a:lstStyle/>
        <a:p>
          <a:endParaRPr lang="id-ID"/>
        </a:p>
      </dgm:t>
    </dgm:pt>
    <dgm:pt modelId="{905F4F0B-2C57-4B80-8ABD-81CD20EEA9FE}" type="pres">
      <dgm:prSet presAssocID="{349724DC-F2A5-42F9-ABA6-A53A82535D91}" presName="level3hierChild" presStyleCnt="0"/>
      <dgm:spPr/>
    </dgm:pt>
    <dgm:pt modelId="{878F08E8-8114-4625-B97F-B9A68D123CAA}" type="pres">
      <dgm:prSet presAssocID="{D42EEF7F-4CE3-4221-9339-AF67C5CC0D75}" presName="conn2-1" presStyleLbl="parChTrans1D4" presStyleIdx="1" presStyleCnt="3"/>
      <dgm:spPr/>
    </dgm:pt>
    <dgm:pt modelId="{A31B9B70-9790-4E57-AC03-AD285B35CBAB}" type="pres">
      <dgm:prSet presAssocID="{D42EEF7F-4CE3-4221-9339-AF67C5CC0D75}" presName="connTx" presStyleLbl="parChTrans1D4" presStyleIdx="1" presStyleCnt="3"/>
      <dgm:spPr/>
    </dgm:pt>
    <dgm:pt modelId="{B752DE13-85BD-415F-8FD3-55754C3271E0}" type="pres">
      <dgm:prSet presAssocID="{E92CE3C0-B1CD-4FCC-A066-6A799C86C90D}" presName="root2" presStyleCnt="0"/>
      <dgm:spPr/>
    </dgm:pt>
    <dgm:pt modelId="{19F98FF7-17BB-4898-B532-640F17B18EBB}" type="pres">
      <dgm:prSet presAssocID="{E92CE3C0-B1CD-4FCC-A066-6A799C86C90D}" presName="LevelTwoTextNode" presStyleLbl="node4" presStyleIdx="1" presStyleCnt="3">
        <dgm:presLayoutVars>
          <dgm:chPref val="3"/>
        </dgm:presLayoutVars>
      </dgm:prSet>
      <dgm:spPr/>
    </dgm:pt>
    <dgm:pt modelId="{386C5956-0816-4B34-BA30-E39478307824}" type="pres">
      <dgm:prSet presAssocID="{E92CE3C0-B1CD-4FCC-A066-6A799C86C90D}" presName="level3hierChild" presStyleCnt="0"/>
      <dgm:spPr/>
    </dgm:pt>
    <dgm:pt modelId="{DEF22CBD-BE4C-4779-A91A-31C44E5930FD}" type="pres">
      <dgm:prSet presAssocID="{5EA3A91A-DBAD-4C4C-92B5-075E4785F6D8}" presName="conn2-1" presStyleLbl="parChTrans1D4" presStyleIdx="2" presStyleCnt="3"/>
      <dgm:spPr/>
    </dgm:pt>
    <dgm:pt modelId="{DA174785-EA53-4A8F-B6DB-604B9F8BFDB9}" type="pres">
      <dgm:prSet presAssocID="{5EA3A91A-DBAD-4C4C-92B5-075E4785F6D8}" presName="connTx" presStyleLbl="parChTrans1D4" presStyleIdx="2" presStyleCnt="3"/>
      <dgm:spPr/>
    </dgm:pt>
    <dgm:pt modelId="{4521064D-2919-4E10-BB47-5BECCAFEEA6B}" type="pres">
      <dgm:prSet presAssocID="{44A173C0-4C31-401E-9C46-1B4DE122000A}" presName="root2" presStyleCnt="0"/>
      <dgm:spPr/>
    </dgm:pt>
    <dgm:pt modelId="{32193C64-5104-4FB1-8884-8AAA83F3CFCC}" type="pres">
      <dgm:prSet presAssocID="{44A173C0-4C31-401E-9C46-1B4DE122000A}" presName="LevelTwoTextNode" presStyleLbl="node4" presStyleIdx="2" presStyleCnt="3">
        <dgm:presLayoutVars>
          <dgm:chPref val="3"/>
        </dgm:presLayoutVars>
      </dgm:prSet>
      <dgm:spPr/>
      <dgm:t>
        <a:bodyPr/>
        <a:lstStyle/>
        <a:p>
          <a:endParaRPr lang="id-ID"/>
        </a:p>
      </dgm:t>
    </dgm:pt>
    <dgm:pt modelId="{5D47D776-0B37-41E9-88D7-7D6D9BA19918}" type="pres">
      <dgm:prSet presAssocID="{44A173C0-4C31-401E-9C46-1B4DE122000A}" presName="level3hierChild" presStyleCnt="0"/>
      <dgm:spPr/>
    </dgm:pt>
  </dgm:ptLst>
  <dgm:cxnLst>
    <dgm:cxn modelId="{D6037B80-F2E5-434C-82FF-0267C61AE3B4}" type="presOf" srcId="{4D37A594-8D6B-411A-A84A-3700008F9C0B}" destId="{5253B302-43E7-4324-A6E5-D9DB1B821F5E}" srcOrd="0" destOrd="0" presId="urn:microsoft.com/office/officeart/2005/8/layout/hierarchy2"/>
    <dgm:cxn modelId="{594E8435-25B1-454D-B2D2-17FB6E6B805A}" srcId="{F18155DE-BFFA-4EBD-8BD6-54F6E642DF21}" destId="{349724DC-F2A5-42F9-ABA6-A53A82535D91}" srcOrd="0" destOrd="0" parTransId="{D48F931B-5A44-4A20-BD3A-BF409DF4E49F}" sibTransId="{2010D018-2E9B-42F4-9FA4-B3839411FB05}"/>
    <dgm:cxn modelId="{8ABED62D-9503-43D0-8257-3E8694AE278F}" type="presOf" srcId="{D48F931B-5A44-4A20-BD3A-BF409DF4E49F}" destId="{C4EBCB96-CC4E-4944-AE25-9B83497B9C97}" srcOrd="0" destOrd="0" presId="urn:microsoft.com/office/officeart/2005/8/layout/hierarchy2"/>
    <dgm:cxn modelId="{714D5DA1-563B-4643-B7C7-34C83F5C7F9E}" type="presOf" srcId="{8C7B7EF3-4843-4394-A649-F5E2B3722EDE}" destId="{3A2B3D24-F567-46F6-8F10-A4BC2FD7E6B6}" srcOrd="0" destOrd="0" presId="urn:microsoft.com/office/officeart/2005/8/layout/hierarchy2"/>
    <dgm:cxn modelId="{BD286FC9-0318-4C76-B1E5-BA188045DEDA}" type="presOf" srcId="{C62F8CB0-FF04-4464-B33E-F3B3483D58A4}" destId="{020A17E2-B5E3-4927-87D3-A84B93C0C60C}" srcOrd="0" destOrd="0" presId="urn:microsoft.com/office/officeart/2005/8/layout/hierarchy2"/>
    <dgm:cxn modelId="{532FA0BF-12DD-420F-9C4A-739B76D2F0AB}" type="presOf" srcId="{F18155DE-BFFA-4EBD-8BD6-54F6E642DF21}" destId="{63C0E231-D2A8-4332-A46F-A3D20BD524EB}" srcOrd="0" destOrd="0" presId="urn:microsoft.com/office/officeart/2005/8/layout/hierarchy2"/>
    <dgm:cxn modelId="{83E7496B-487C-4BB7-9299-20963969D345}" type="presOf" srcId="{A83F0400-EF48-41DE-9436-89BA54707C82}" destId="{9BED4D9E-8645-4EA0-8E0B-00922B608309}" srcOrd="0" destOrd="0" presId="urn:microsoft.com/office/officeart/2005/8/layout/hierarchy2"/>
    <dgm:cxn modelId="{D48E4B92-5775-4BAC-A38F-52D07C087BC9}" srcId="{A83F0400-EF48-41DE-9436-89BA54707C82}" destId="{F18155DE-BFFA-4EBD-8BD6-54F6E642DF21}" srcOrd="1" destOrd="0" parTransId="{E089E9BF-9947-4D3A-8BD4-E0FE0B427B0A}" sibTransId="{4850CCCC-0A73-40A2-8988-B23EB75E8081}"/>
    <dgm:cxn modelId="{11B73615-4B20-4585-90C4-B5BFA065E593}" type="presOf" srcId="{FA4B72DA-753F-4F8A-89D0-88482813FB94}" destId="{D10249FB-29F5-479B-9F6A-D6CE2CCAB36C}" srcOrd="1" destOrd="0" presId="urn:microsoft.com/office/officeart/2005/8/layout/hierarchy2"/>
    <dgm:cxn modelId="{6EC38CDA-8378-4D80-A545-7748144C3327}" type="presOf" srcId="{E089E9BF-9947-4D3A-8BD4-E0FE0B427B0A}" destId="{73DC87EE-006E-4B57-98C4-FFB3FB044427}" srcOrd="0" destOrd="0" presId="urn:microsoft.com/office/officeart/2005/8/layout/hierarchy2"/>
    <dgm:cxn modelId="{5BF7D178-0ACB-40D6-A4BB-CB2CF666B188}" type="presOf" srcId="{FA4B72DA-753F-4F8A-89D0-88482813FB94}" destId="{A69EA825-92BE-4B90-B937-5BA983AF556A}" srcOrd="0" destOrd="0" presId="urn:microsoft.com/office/officeart/2005/8/layout/hierarchy2"/>
    <dgm:cxn modelId="{2895633C-9FC5-4D43-B7E4-4EA7C99CF328}" type="presOf" srcId="{E92CE3C0-B1CD-4FCC-A066-6A799C86C90D}" destId="{19F98FF7-17BB-4898-B532-640F17B18EBB}" srcOrd="0" destOrd="0" presId="urn:microsoft.com/office/officeart/2005/8/layout/hierarchy2"/>
    <dgm:cxn modelId="{D19634AC-7A07-4C33-95D0-F8929258EB02}" type="presOf" srcId="{D42EEF7F-4CE3-4221-9339-AF67C5CC0D75}" destId="{A31B9B70-9790-4E57-AC03-AD285B35CBAB}" srcOrd="1" destOrd="0" presId="urn:microsoft.com/office/officeart/2005/8/layout/hierarchy2"/>
    <dgm:cxn modelId="{2E098CA1-D451-482D-A65C-A07B34377ACC}" type="presOf" srcId="{44A173C0-4C31-401E-9C46-1B4DE122000A}" destId="{32193C64-5104-4FB1-8884-8AAA83F3CFCC}" srcOrd="0" destOrd="0" presId="urn:microsoft.com/office/officeart/2005/8/layout/hierarchy2"/>
    <dgm:cxn modelId="{401BD373-EF26-4B0B-BD2E-BC86B7642744}" type="presOf" srcId="{5EA3A91A-DBAD-4C4C-92B5-075E4785F6D8}" destId="{DA174785-EA53-4A8F-B6DB-604B9F8BFDB9}" srcOrd="1" destOrd="0" presId="urn:microsoft.com/office/officeart/2005/8/layout/hierarchy2"/>
    <dgm:cxn modelId="{1B59AD56-6CF0-48D8-8FB0-25712758D943}" srcId="{A83F0400-EF48-41DE-9436-89BA54707C82}" destId="{35D22046-4ADC-405D-BC04-B99BF0E2DF1E}" srcOrd="0" destOrd="0" parTransId="{C62F8CB0-FF04-4464-B33E-F3B3483D58A4}" sibTransId="{82DAEB3B-716D-419D-9E9D-DD59D2D09399}"/>
    <dgm:cxn modelId="{8472C3C0-8D17-41F8-936F-C0270DD56B51}" type="presOf" srcId="{C62F8CB0-FF04-4464-B33E-F3B3483D58A4}" destId="{D7660231-8645-47C8-B565-0C2243F34D1C}" srcOrd="1" destOrd="0" presId="urn:microsoft.com/office/officeart/2005/8/layout/hierarchy2"/>
    <dgm:cxn modelId="{3FFC92FB-E6DE-47D4-81B7-3FE7D6E94273}" type="presOf" srcId="{D48F931B-5A44-4A20-BD3A-BF409DF4E49F}" destId="{A69E0C32-FB6F-42AA-93C1-385E13001A98}" srcOrd="1" destOrd="0" presId="urn:microsoft.com/office/officeart/2005/8/layout/hierarchy2"/>
    <dgm:cxn modelId="{C22FBE94-F1CA-4483-B99C-A5F7C704FCD1}" type="presOf" srcId="{D42EEF7F-4CE3-4221-9339-AF67C5CC0D75}" destId="{878F08E8-8114-4625-B97F-B9A68D123CAA}" srcOrd="0" destOrd="0" presId="urn:microsoft.com/office/officeart/2005/8/layout/hierarchy2"/>
    <dgm:cxn modelId="{2DF2ACB2-1FFE-468C-9B29-F04496F1790E}" srcId="{349724DC-F2A5-42F9-ABA6-A53A82535D91}" destId="{44A173C0-4C31-401E-9C46-1B4DE122000A}" srcOrd="1" destOrd="0" parTransId="{5EA3A91A-DBAD-4C4C-92B5-075E4785F6D8}" sibTransId="{5F033742-D230-43DF-88B6-62BD61E8D8AC}"/>
    <dgm:cxn modelId="{25FE2E0E-930B-4207-BA53-43EDA137473D}" srcId="{4D37A594-8D6B-411A-A84A-3700008F9C0B}" destId="{A83F0400-EF48-41DE-9436-89BA54707C82}" srcOrd="0" destOrd="0" parTransId="{FA4B72DA-753F-4F8A-89D0-88482813FB94}" sibTransId="{E12E63F6-DF44-48A3-A9F8-1A3589CF26F6}"/>
    <dgm:cxn modelId="{F9E10201-6698-4B4F-909C-8721EAE2EFE4}" srcId="{8C7B7EF3-4843-4394-A649-F5E2B3722EDE}" destId="{4D37A594-8D6B-411A-A84A-3700008F9C0B}" srcOrd="0" destOrd="0" parTransId="{7DB618A7-C482-42AD-B281-2F0840326A90}" sibTransId="{32AC2BAC-CDC0-4870-AA50-677B97D5D2EA}"/>
    <dgm:cxn modelId="{2E8AE463-5A83-45EE-8E27-9410FE2164DE}" type="presOf" srcId="{349724DC-F2A5-42F9-ABA6-A53A82535D91}" destId="{93A3A4F9-6D1B-4B50-8470-7984331CFB89}" srcOrd="0" destOrd="0" presId="urn:microsoft.com/office/officeart/2005/8/layout/hierarchy2"/>
    <dgm:cxn modelId="{385B0800-D797-4B91-8FB9-CDFAD4591D0B}" srcId="{349724DC-F2A5-42F9-ABA6-A53A82535D91}" destId="{E92CE3C0-B1CD-4FCC-A066-6A799C86C90D}" srcOrd="0" destOrd="0" parTransId="{D42EEF7F-4CE3-4221-9339-AF67C5CC0D75}" sibTransId="{AF6F85D6-8A43-4500-A915-B1DE1BD01B03}"/>
    <dgm:cxn modelId="{4FC62030-457E-4C9F-B317-C83E7FD948B2}" type="presOf" srcId="{E089E9BF-9947-4D3A-8BD4-E0FE0B427B0A}" destId="{CDC75DC4-43AF-41B9-A52F-40FAAA6E6426}" srcOrd="1" destOrd="0" presId="urn:microsoft.com/office/officeart/2005/8/layout/hierarchy2"/>
    <dgm:cxn modelId="{9727323A-CF38-4F37-8858-92E06EAA63C2}" type="presOf" srcId="{35D22046-4ADC-405D-BC04-B99BF0E2DF1E}" destId="{23FC2443-BE40-467D-A3D2-DCE6753B491F}" srcOrd="0" destOrd="0" presId="urn:microsoft.com/office/officeart/2005/8/layout/hierarchy2"/>
    <dgm:cxn modelId="{30D00FBE-73AB-4436-B09A-78E954E48DF2}" type="presOf" srcId="{5EA3A91A-DBAD-4C4C-92B5-075E4785F6D8}" destId="{DEF22CBD-BE4C-4779-A91A-31C44E5930FD}" srcOrd="0" destOrd="0" presId="urn:microsoft.com/office/officeart/2005/8/layout/hierarchy2"/>
    <dgm:cxn modelId="{971F9D93-F1B9-4492-A41C-3C6C220454E8}" type="presParOf" srcId="{3A2B3D24-F567-46F6-8F10-A4BC2FD7E6B6}" destId="{859F30C7-5C21-4BFA-A143-BAAB51315F76}" srcOrd="0" destOrd="0" presId="urn:microsoft.com/office/officeart/2005/8/layout/hierarchy2"/>
    <dgm:cxn modelId="{7B415696-D8B5-49DB-8309-7035BB985BB5}" type="presParOf" srcId="{859F30C7-5C21-4BFA-A143-BAAB51315F76}" destId="{5253B302-43E7-4324-A6E5-D9DB1B821F5E}" srcOrd="0" destOrd="0" presId="urn:microsoft.com/office/officeart/2005/8/layout/hierarchy2"/>
    <dgm:cxn modelId="{F0996604-BC9D-4290-9DEC-1607DF9910F3}" type="presParOf" srcId="{859F30C7-5C21-4BFA-A143-BAAB51315F76}" destId="{04D53286-4303-4362-A47D-3527C7F9973E}" srcOrd="1" destOrd="0" presId="urn:microsoft.com/office/officeart/2005/8/layout/hierarchy2"/>
    <dgm:cxn modelId="{685BD439-A215-44D5-9E69-843142F6B515}" type="presParOf" srcId="{04D53286-4303-4362-A47D-3527C7F9973E}" destId="{A69EA825-92BE-4B90-B937-5BA983AF556A}" srcOrd="0" destOrd="0" presId="urn:microsoft.com/office/officeart/2005/8/layout/hierarchy2"/>
    <dgm:cxn modelId="{536786EA-C364-41F9-8A13-9032DCAFFF07}" type="presParOf" srcId="{A69EA825-92BE-4B90-B937-5BA983AF556A}" destId="{D10249FB-29F5-479B-9F6A-D6CE2CCAB36C}" srcOrd="0" destOrd="0" presId="urn:microsoft.com/office/officeart/2005/8/layout/hierarchy2"/>
    <dgm:cxn modelId="{70F75399-6EF8-4733-8425-674D3DB80B27}" type="presParOf" srcId="{04D53286-4303-4362-A47D-3527C7F9973E}" destId="{1B956F58-DF15-4E0E-8CE1-09D320E29707}" srcOrd="1" destOrd="0" presId="urn:microsoft.com/office/officeart/2005/8/layout/hierarchy2"/>
    <dgm:cxn modelId="{B2DEEE1F-F5B5-473F-8E6F-236FFE76F7D9}" type="presParOf" srcId="{1B956F58-DF15-4E0E-8CE1-09D320E29707}" destId="{9BED4D9E-8645-4EA0-8E0B-00922B608309}" srcOrd="0" destOrd="0" presId="urn:microsoft.com/office/officeart/2005/8/layout/hierarchy2"/>
    <dgm:cxn modelId="{6B27D70E-9FE4-4023-A9B6-9257A1D8FE40}" type="presParOf" srcId="{1B956F58-DF15-4E0E-8CE1-09D320E29707}" destId="{13CF8C8A-9B3F-4372-BC36-31CADE407A87}" srcOrd="1" destOrd="0" presId="urn:microsoft.com/office/officeart/2005/8/layout/hierarchy2"/>
    <dgm:cxn modelId="{2FF78765-812A-400C-8A11-0CFC093D153D}" type="presParOf" srcId="{13CF8C8A-9B3F-4372-BC36-31CADE407A87}" destId="{020A17E2-B5E3-4927-87D3-A84B93C0C60C}" srcOrd="0" destOrd="0" presId="urn:microsoft.com/office/officeart/2005/8/layout/hierarchy2"/>
    <dgm:cxn modelId="{668B2DD1-5F2E-4577-BCE8-A2EDD223B475}" type="presParOf" srcId="{020A17E2-B5E3-4927-87D3-A84B93C0C60C}" destId="{D7660231-8645-47C8-B565-0C2243F34D1C}" srcOrd="0" destOrd="0" presId="urn:microsoft.com/office/officeart/2005/8/layout/hierarchy2"/>
    <dgm:cxn modelId="{3983B713-8A1D-40E4-9C9E-639B2E2DA550}" type="presParOf" srcId="{13CF8C8A-9B3F-4372-BC36-31CADE407A87}" destId="{7DBBFCEB-0634-4569-9876-C561C3A8810F}" srcOrd="1" destOrd="0" presId="urn:microsoft.com/office/officeart/2005/8/layout/hierarchy2"/>
    <dgm:cxn modelId="{57260169-0BA5-46C3-AEFC-E959B8D8CDF0}" type="presParOf" srcId="{7DBBFCEB-0634-4569-9876-C561C3A8810F}" destId="{23FC2443-BE40-467D-A3D2-DCE6753B491F}" srcOrd="0" destOrd="0" presId="urn:microsoft.com/office/officeart/2005/8/layout/hierarchy2"/>
    <dgm:cxn modelId="{C1ED6BFB-89C2-4770-8E7B-1C7A43B28D3B}" type="presParOf" srcId="{7DBBFCEB-0634-4569-9876-C561C3A8810F}" destId="{A3AA978B-75BD-4A2F-96FC-34741029C8EA}" srcOrd="1" destOrd="0" presId="urn:microsoft.com/office/officeart/2005/8/layout/hierarchy2"/>
    <dgm:cxn modelId="{B8CBAD67-C1EB-45C2-BCA7-982D9F4D83C1}" type="presParOf" srcId="{13CF8C8A-9B3F-4372-BC36-31CADE407A87}" destId="{73DC87EE-006E-4B57-98C4-FFB3FB044427}" srcOrd="2" destOrd="0" presId="urn:microsoft.com/office/officeart/2005/8/layout/hierarchy2"/>
    <dgm:cxn modelId="{D6FF5BA2-0C88-448C-9614-2002F731A392}" type="presParOf" srcId="{73DC87EE-006E-4B57-98C4-FFB3FB044427}" destId="{CDC75DC4-43AF-41B9-A52F-40FAAA6E6426}" srcOrd="0" destOrd="0" presId="urn:microsoft.com/office/officeart/2005/8/layout/hierarchy2"/>
    <dgm:cxn modelId="{9D7EDDD3-60E8-42E8-AFA3-45095AE39B59}" type="presParOf" srcId="{13CF8C8A-9B3F-4372-BC36-31CADE407A87}" destId="{C8BCDFC8-858E-4B8A-928A-CE7DD048C883}" srcOrd="3" destOrd="0" presId="urn:microsoft.com/office/officeart/2005/8/layout/hierarchy2"/>
    <dgm:cxn modelId="{C399E824-B225-4D2D-B0EB-6D004E901AA1}" type="presParOf" srcId="{C8BCDFC8-858E-4B8A-928A-CE7DD048C883}" destId="{63C0E231-D2A8-4332-A46F-A3D20BD524EB}" srcOrd="0" destOrd="0" presId="urn:microsoft.com/office/officeart/2005/8/layout/hierarchy2"/>
    <dgm:cxn modelId="{7EFDC322-2F7D-4254-8A00-DE6CB6F6919F}" type="presParOf" srcId="{C8BCDFC8-858E-4B8A-928A-CE7DD048C883}" destId="{C4BA3CDE-D617-424B-AEC9-423E231C5742}" srcOrd="1" destOrd="0" presId="urn:microsoft.com/office/officeart/2005/8/layout/hierarchy2"/>
    <dgm:cxn modelId="{DAEED459-4DDC-43F4-9E78-D3CFFFFCF093}" type="presParOf" srcId="{C4BA3CDE-D617-424B-AEC9-423E231C5742}" destId="{C4EBCB96-CC4E-4944-AE25-9B83497B9C97}" srcOrd="0" destOrd="0" presId="urn:microsoft.com/office/officeart/2005/8/layout/hierarchy2"/>
    <dgm:cxn modelId="{9BECA6DB-6097-431D-BC15-7491B1274946}" type="presParOf" srcId="{C4EBCB96-CC4E-4944-AE25-9B83497B9C97}" destId="{A69E0C32-FB6F-42AA-93C1-385E13001A98}" srcOrd="0" destOrd="0" presId="urn:microsoft.com/office/officeart/2005/8/layout/hierarchy2"/>
    <dgm:cxn modelId="{2675E7E0-33FE-4493-85FF-81036626FDAB}" type="presParOf" srcId="{C4BA3CDE-D617-424B-AEC9-423E231C5742}" destId="{F3C15EDA-E266-4642-A9E8-EC095762F57C}" srcOrd="1" destOrd="0" presId="urn:microsoft.com/office/officeart/2005/8/layout/hierarchy2"/>
    <dgm:cxn modelId="{906A59B4-DF68-4F99-9A44-150DBEE0C761}" type="presParOf" srcId="{F3C15EDA-E266-4642-A9E8-EC095762F57C}" destId="{93A3A4F9-6D1B-4B50-8470-7984331CFB89}" srcOrd="0" destOrd="0" presId="urn:microsoft.com/office/officeart/2005/8/layout/hierarchy2"/>
    <dgm:cxn modelId="{D62DF9EA-5D98-42B0-BECA-58632FB0779A}" type="presParOf" srcId="{F3C15EDA-E266-4642-A9E8-EC095762F57C}" destId="{905F4F0B-2C57-4B80-8ABD-81CD20EEA9FE}" srcOrd="1" destOrd="0" presId="urn:microsoft.com/office/officeart/2005/8/layout/hierarchy2"/>
    <dgm:cxn modelId="{BE353043-5F27-4107-AE5F-2D3F2BF7D2F5}" type="presParOf" srcId="{905F4F0B-2C57-4B80-8ABD-81CD20EEA9FE}" destId="{878F08E8-8114-4625-B97F-B9A68D123CAA}" srcOrd="0" destOrd="0" presId="urn:microsoft.com/office/officeart/2005/8/layout/hierarchy2"/>
    <dgm:cxn modelId="{3C5F32F0-78D8-4822-B68B-B1D241132145}" type="presParOf" srcId="{878F08E8-8114-4625-B97F-B9A68D123CAA}" destId="{A31B9B70-9790-4E57-AC03-AD285B35CBAB}" srcOrd="0" destOrd="0" presId="urn:microsoft.com/office/officeart/2005/8/layout/hierarchy2"/>
    <dgm:cxn modelId="{ED8CAD56-8C8D-4174-B86F-2368AC641FC8}" type="presParOf" srcId="{905F4F0B-2C57-4B80-8ABD-81CD20EEA9FE}" destId="{B752DE13-85BD-415F-8FD3-55754C3271E0}" srcOrd="1" destOrd="0" presId="urn:microsoft.com/office/officeart/2005/8/layout/hierarchy2"/>
    <dgm:cxn modelId="{CA7524E5-6D66-4E4D-8BF8-598035F1C021}" type="presParOf" srcId="{B752DE13-85BD-415F-8FD3-55754C3271E0}" destId="{19F98FF7-17BB-4898-B532-640F17B18EBB}" srcOrd="0" destOrd="0" presId="urn:microsoft.com/office/officeart/2005/8/layout/hierarchy2"/>
    <dgm:cxn modelId="{B1E6FF24-6F5B-49B7-9DF9-1E7755C927BF}" type="presParOf" srcId="{B752DE13-85BD-415F-8FD3-55754C3271E0}" destId="{386C5956-0816-4B34-BA30-E39478307824}" srcOrd="1" destOrd="0" presId="urn:microsoft.com/office/officeart/2005/8/layout/hierarchy2"/>
    <dgm:cxn modelId="{27F48C62-8C59-4F0C-A6E2-66899E15A81A}" type="presParOf" srcId="{905F4F0B-2C57-4B80-8ABD-81CD20EEA9FE}" destId="{DEF22CBD-BE4C-4779-A91A-31C44E5930FD}" srcOrd="2" destOrd="0" presId="urn:microsoft.com/office/officeart/2005/8/layout/hierarchy2"/>
    <dgm:cxn modelId="{0E6DA28F-7D66-42AB-B3B7-B68CFFADE7CF}" type="presParOf" srcId="{DEF22CBD-BE4C-4779-A91A-31C44E5930FD}" destId="{DA174785-EA53-4A8F-B6DB-604B9F8BFDB9}" srcOrd="0" destOrd="0" presId="urn:microsoft.com/office/officeart/2005/8/layout/hierarchy2"/>
    <dgm:cxn modelId="{EE134A00-56CA-49BC-B501-638B75C4E434}" type="presParOf" srcId="{905F4F0B-2C57-4B80-8ABD-81CD20EEA9FE}" destId="{4521064D-2919-4E10-BB47-5BECCAFEEA6B}" srcOrd="3" destOrd="0" presId="urn:microsoft.com/office/officeart/2005/8/layout/hierarchy2"/>
    <dgm:cxn modelId="{CD0F9938-D3B3-4E21-9EA8-4FD9FB5FA50B}" type="presParOf" srcId="{4521064D-2919-4E10-BB47-5BECCAFEEA6B}" destId="{32193C64-5104-4FB1-8884-8AAA83F3CFCC}" srcOrd="0" destOrd="0" presId="urn:microsoft.com/office/officeart/2005/8/layout/hierarchy2"/>
    <dgm:cxn modelId="{E7C4B13D-A0B3-411E-8039-DBE317A0D4DC}" type="presParOf" srcId="{4521064D-2919-4E10-BB47-5BECCAFEEA6B}" destId="{5D47D776-0B37-41E9-88D7-7D6D9BA19918}" srcOrd="1" destOrd="0" presId="urn:microsoft.com/office/officeart/2005/8/layout/hierarchy2"/>
  </dgm:cxnLst>
  <dgm:bg/>
  <dgm:whole/>
</dgm:dataModel>
</file>

<file path=ppt/diagrams/data2.xml><?xml version="1.0" encoding="utf-8"?>
<dgm:dataModel xmlns:dgm="http://schemas.openxmlformats.org/drawingml/2006/diagram" xmlns:a="http://schemas.openxmlformats.org/drawingml/2006/main">
  <dgm:ptLst>
    <dgm:pt modelId="{BA909D8B-3166-4571-8883-5BFBDD709E8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id-ID"/>
        </a:p>
      </dgm:t>
    </dgm:pt>
    <dgm:pt modelId="{A9918832-B1A1-4B67-A17D-DF458F18B03C}">
      <dgm:prSet phldrT="[Text]"/>
      <dgm:spPr/>
      <dgm:t>
        <a:bodyPr/>
        <a:lstStyle/>
        <a:p>
          <a:r>
            <a:rPr lang="id-ID" dirty="0" smtClean="0"/>
            <a:t>Kurikulum yang tertulis (berupa ide/gagasan)</a:t>
          </a:r>
          <a:endParaRPr lang="id-ID" dirty="0"/>
        </a:p>
      </dgm:t>
    </dgm:pt>
    <dgm:pt modelId="{14921AB5-B659-49A8-A665-0D7EC975612E}" type="parTrans" cxnId="{BED9E89C-2C7A-4696-B220-364A99CC1690}">
      <dgm:prSet/>
      <dgm:spPr/>
      <dgm:t>
        <a:bodyPr/>
        <a:lstStyle/>
        <a:p>
          <a:endParaRPr lang="id-ID"/>
        </a:p>
      </dgm:t>
    </dgm:pt>
    <dgm:pt modelId="{4FD04F83-586E-4A23-B506-8787F58AD713}" type="sibTrans" cxnId="{BED9E89C-2C7A-4696-B220-364A99CC1690}">
      <dgm:prSet/>
      <dgm:spPr/>
      <dgm:t>
        <a:bodyPr/>
        <a:lstStyle/>
        <a:p>
          <a:endParaRPr lang="id-ID"/>
        </a:p>
      </dgm:t>
    </dgm:pt>
    <dgm:pt modelId="{BEE557DF-8BC7-4394-A6D6-D171DDE5A455}">
      <dgm:prSet phldrT="[Text]"/>
      <dgm:spPr/>
      <dgm:t>
        <a:bodyPr/>
        <a:lstStyle/>
        <a:p>
          <a:r>
            <a:rPr lang="id-ID" dirty="0" smtClean="0"/>
            <a:t>Kurikulum yang “terjadi” (berupa kegiatan pembelajaran)</a:t>
          </a:r>
          <a:endParaRPr lang="id-ID" dirty="0"/>
        </a:p>
      </dgm:t>
    </dgm:pt>
    <dgm:pt modelId="{2390D53E-AB90-45A8-A02C-613534BAEF75}" type="parTrans" cxnId="{9AA54B68-4A26-42FD-BF82-E6C1E172B5D3}">
      <dgm:prSet/>
      <dgm:spPr/>
      <dgm:t>
        <a:bodyPr/>
        <a:lstStyle/>
        <a:p>
          <a:endParaRPr lang="id-ID"/>
        </a:p>
      </dgm:t>
    </dgm:pt>
    <dgm:pt modelId="{3ED08DF4-1243-4737-AC15-EF91332D66A8}" type="sibTrans" cxnId="{9AA54B68-4A26-42FD-BF82-E6C1E172B5D3}">
      <dgm:prSet/>
      <dgm:spPr/>
      <dgm:t>
        <a:bodyPr/>
        <a:lstStyle/>
        <a:p>
          <a:endParaRPr lang="id-ID"/>
        </a:p>
      </dgm:t>
    </dgm:pt>
    <dgm:pt modelId="{6F31DC14-3FDE-408F-8760-94C4DD29DABA}" type="pres">
      <dgm:prSet presAssocID="{BA909D8B-3166-4571-8883-5BFBDD709E81}" presName="cycle" presStyleCnt="0">
        <dgm:presLayoutVars>
          <dgm:dir/>
          <dgm:resizeHandles val="exact"/>
        </dgm:presLayoutVars>
      </dgm:prSet>
      <dgm:spPr/>
    </dgm:pt>
    <dgm:pt modelId="{AB88801F-AA4E-40CA-9A92-45C735900085}" type="pres">
      <dgm:prSet presAssocID="{A9918832-B1A1-4B67-A17D-DF458F18B03C}" presName="node" presStyleLbl="node1" presStyleIdx="0" presStyleCnt="2">
        <dgm:presLayoutVars>
          <dgm:bulletEnabled val="1"/>
        </dgm:presLayoutVars>
      </dgm:prSet>
      <dgm:spPr/>
      <dgm:t>
        <a:bodyPr/>
        <a:lstStyle/>
        <a:p>
          <a:endParaRPr lang="id-ID"/>
        </a:p>
      </dgm:t>
    </dgm:pt>
    <dgm:pt modelId="{6DC65BBE-E2C7-418D-81BD-B9692F1A26D1}" type="pres">
      <dgm:prSet presAssocID="{4FD04F83-586E-4A23-B506-8787F58AD713}" presName="sibTrans" presStyleLbl="sibTrans2D1" presStyleIdx="0" presStyleCnt="2"/>
      <dgm:spPr/>
    </dgm:pt>
    <dgm:pt modelId="{1302DFCC-3403-415E-8A09-573504A658C6}" type="pres">
      <dgm:prSet presAssocID="{4FD04F83-586E-4A23-B506-8787F58AD713}" presName="connectorText" presStyleLbl="sibTrans2D1" presStyleIdx="0" presStyleCnt="2"/>
      <dgm:spPr/>
    </dgm:pt>
    <dgm:pt modelId="{4074F96B-2566-4EC7-8500-EE8E92362F50}" type="pres">
      <dgm:prSet presAssocID="{BEE557DF-8BC7-4394-A6D6-D171DDE5A455}" presName="node" presStyleLbl="node1" presStyleIdx="1" presStyleCnt="2">
        <dgm:presLayoutVars>
          <dgm:bulletEnabled val="1"/>
        </dgm:presLayoutVars>
      </dgm:prSet>
      <dgm:spPr/>
      <dgm:t>
        <a:bodyPr/>
        <a:lstStyle/>
        <a:p>
          <a:endParaRPr lang="id-ID"/>
        </a:p>
      </dgm:t>
    </dgm:pt>
    <dgm:pt modelId="{90E3BAD5-F80C-42EE-8A10-5A072D519094}" type="pres">
      <dgm:prSet presAssocID="{3ED08DF4-1243-4737-AC15-EF91332D66A8}" presName="sibTrans" presStyleLbl="sibTrans2D1" presStyleIdx="1" presStyleCnt="2"/>
      <dgm:spPr/>
    </dgm:pt>
    <dgm:pt modelId="{6441D7ED-99BA-4F68-A492-426D302347C1}" type="pres">
      <dgm:prSet presAssocID="{3ED08DF4-1243-4737-AC15-EF91332D66A8}" presName="connectorText" presStyleLbl="sibTrans2D1" presStyleIdx="1" presStyleCnt="2"/>
      <dgm:spPr/>
    </dgm:pt>
  </dgm:ptLst>
  <dgm:cxnLst>
    <dgm:cxn modelId="{405787B3-4D44-499A-8120-BCD36ED57B8B}" type="presOf" srcId="{A9918832-B1A1-4B67-A17D-DF458F18B03C}" destId="{AB88801F-AA4E-40CA-9A92-45C735900085}" srcOrd="0" destOrd="0" presId="urn:microsoft.com/office/officeart/2005/8/layout/cycle2"/>
    <dgm:cxn modelId="{0DB9C171-4BE4-4D95-B781-1D58ADDA4157}" type="presOf" srcId="{4FD04F83-586E-4A23-B506-8787F58AD713}" destId="{6DC65BBE-E2C7-418D-81BD-B9692F1A26D1}" srcOrd="0" destOrd="0" presId="urn:microsoft.com/office/officeart/2005/8/layout/cycle2"/>
    <dgm:cxn modelId="{C0977221-3C19-429A-8335-BDEFC128F1EC}" type="presOf" srcId="{BA909D8B-3166-4571-8883-5BFBDD709E81}" destId="{6F31DC14-3FDE-408F-8760-94C4DD29DABA}" srcOrd="0" destOrd="0" presId="urn:microsoft.com/office/officeart/2005/8/layout/cycle2"/>
    <dgm:cxn modelId="{9AA54B68-4A26-42FD-BF82-E6C1E172B5D3}" srcId="{BA909D8B-3166-4571-8883-5BFBDD709E81}" destId="{BEE557DF-8BC7-4394-A6D6-D171DDE5A455}" srcOrd="1" destOrd="0" parTransId="{2390D53E-AB90-45A8-A02C-613534BAEF75}" sibTransId="{3ED08DF4-1243-4737-AC15-EF91332D66A8}"/>
    <dgm:cxn modelId="{D963CB5C-DA8A-44E9-BCD5-C6F7A1CE442C}" type="presOf" srcId="{3ED08DF4-1243-4737-AC15-EF91332D66A8}" destId="{90E3BAD5-F80C-42EE-8A10-5A072D519094}" srcOrd="0" destOrd="0" presId="urn:microsoft.com/office/officeart/2005/8/layout/cycle2"/>
    <dgm:cxn modelId="{53498418-DCC7-497D-909C-980E3ACD102D}" type="presOf" srcId="{4FD04F83-586E-4A23-B506-8787F58AD713}" destId="{1302DFCC-3403-415E-8A09-573504A658C6}" srcOrd="1" destOrd="0" presId="urn:microsoft.com/office/officeart/2005/8/layout/cycle2"/>
    <dgm:cxn modelId="{057EA895-585F-43A3-8180-9A5BA31E6D3F}" type="presOf" srcId="{3ED08DF4-1243-4737-AC15-EF91332D66A8}" destId="{6441D7ED-99BA-4F68-A492-426D302347C1}" srcOrd="1" destOrd="0" presId="urn:microsoft.com/office/officeart/2005/8/layout/cycle2"/>
    <dgm:cxn modelId="{D8D42BE9-D085-472D-BD7B-B62B95DED6FA}" type="presOf" srcId="{BEE557DF-8BC7-4394-A6D6-D171DDE5A455}" destId="{4074F96B-2566-4EC7-8500-EE8E92362F50}" srcOrd="0" destOrd="0" presId="urn:microsoft.com/office/officeart/2005/8/layout/cycle2"/>
    <dgm:cxn modelId="{BED9E89C-2C7A-4696-B220-364A99CC1690}" srcId="{BA909D8B-3166-4571-8883-5BFBDD709E81}" destId="{A9918832-B1A1-4B67-A17D-DF458F18B03C}" srcOrd="0" destOrd="0" parTransId="{14921AB5-B659-49A8-A665-0D7EC975612E}" sibTransId="{4FD04F83-586E-4A23-B506-8787F58AD713}"/>
    <dgm:cxn modelId="{92A65107-6D25-4262-8A6E-B8B2A2A0A08A}" type="presParOf" srcId="{6F31DC14-3FDE-408F-8760-94C4DD29DABA}" destId="{AB88801F-AA4E-40CA-9A92-45C735900085}" srcOrd="0" destOrd="0" presId="urn:microsoft.com/office/officeart/2005/8/layout/cycle2"/>
    <dgm:cxn modelId="{90AA1ED7-1C26-48BA-A0AB-A8F6AE36E98C}" type="presParOf" srcId="{6F31DC14-3FDE-408F-8760-94C4DD29DABA}" destId="{6DC65BBE-E2C7-418D-81BD-B9692F1A26D1}" srcOrd="1" destOrd="0" presId="urn:microsoft.com/office/officeart/2005/8/layout/cycle2"/>
    <dgm:cxn modelId="{94DAAACC-AC27-4A6E-AD61-1B6FE72043AF}" type="presParOf" srcId="{6DC65BBE-E2C7-418D-81BD-B9692F1A26D1}" destId="{1302DFCC-3403-415E-8A09-573504A658C6}" srcOrd="0" destOrd="0" presId="urn:microsoft.com/office/officeart/2005/8/layout/cycle2"/>
    <dgm:cxn modelId="{6C661110-16C0-48B3-AC46-35266AEBC9CC}" type="presParOf" srcId="{6F31DC14-3FDE-408F-8760-94C4DD29DABA}" destId="{4074F96B-2566-4EC7-8500-EE8E92362F50}" srcOrd="2" destOrd="0" presId="urn:microsoft.com/office/officeart/2005/8/layout/cycle2"/>
    <dgm:cxn modelId="{E2D6BE31-E89B-4F18-B15A-929FB0E11049}" type="presParOf" srcId="{6F31DC14-3FDE-408F-8760-94C4DD29DABA}" destId="{90E3BAD5-F80C-42EE-8A10-5A072D519094}" srcOrd="3" destOrd="0" presId="urn:microsoft.com/office/officeart/2005/8/layout/cycle2"/>
    <dgm:cxn modelId="{CEA244EE-5558-4D9F-9BB1-EA58DED4A4B5}" type="presParOf" srcId="{90E3BAD5-F80C-42EE-8A10-5A072D519094}" destId="{6441D7ED-99BA-4F68-A492-426D302347C1}" srcOrd="0" destOrd="0" presId="urn:microsoft.com/office/officeart/2005/8/layout/cycle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83266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2996883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156589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110466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3169204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348936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1827012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385328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358906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369323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2B8986-1961-49A1-B26C-114802D24B29}" type="datetimeFigureOut">
              <a:rPr lang="id-ID" smtClean="0"/>
              <a:pPr/>
              <a:t>15/06/2016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574956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B8986-1961-49A1-B26C-114802D24B29}" type="datetimeFigureOut">
              <a:rPr lang="id-ID" smtClean="0"/>
              <a:pPr/>
              <a:t>15/06/2016</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069CD-E3D7-4C11-97FD-82A76B83DDEF}" type="slidenum">
              <a:rPr lang="id-ID" smtClean="0"/>
              <a:pPr/>
              <a:t>‹#›</a:t>
            </a:fld>
            <a:endParaRPr lang="id-ID"/>
          </a:p>
        </p:txBody>
      </p:sp>
    </p:spTree>
    <p:extLst>
      <p:ext uri="{BB962C8B-B14F-4D97-AF65-F5344CB8AC3E}">
        <p14:creationId xmlns:p14="http://schemas.microsoft.com/office/powerpoint/2010/main" xmlns="" val="1144292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b="1" dirty="0" smtClean="0"/>
              <a:t>Pengembangan Kurikulum Tematik</a:t>
            </a:r>
            <a:endParaRPr lang="id-ID" b="1" dirty="0"/>
          </a:p>
        </p:txBody>
      </p:sp>
      <p:sp>
        <p:nvSpPr>
          <p:cNvPr id="3" name="Subtitle 2"/>
          <p:cNvSpPr>
            <a:spLocks noGrp="1"/>
          </p:cNvSpPr>
          <p:nvPr>
            <p:ph type="subTitle" idx="1"/>
          </p:nvPr>
        </p:nvSpPr>
        <p:spPr/>
        <p:txBody>
          <a:bodyPr/>
          <a:lstStyle/>
          <a:p>
            <a:endParaRPr lang="id-ID" dirty="0" smtClean="0"/>
          </a:p>
          <a:p>
            <a:r>
              <a:rPr lang="id-ID" smtClean="0"/>
              <a:t>Moh Salimi</a:t>
            </a:r>
            <a:endParaRPr lang="id-ID"/>
          </a:p>
        </p:txBody>
      </p:sp>
    </p:spTree>
    <p:extLst>
      <p:ext uri="{BB962C8B-B14F-4D97-AF65-F5344CB8AC3E}">
        <p14:creationId xmlns:p14="http://schemas.microsoft.com/office/powerpoint/2010/main" xmlns="" val="1181736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Model Pembelajaran Terpadu</a:t>
            </a:r>
            <a:endParaRPr lang="id-ID" dirty="0"/>
          </a:p>
        </p:txBody>
      </p:sp>
      <p:sp>
        <p:nvSpPr>
          <p:cNvPr id="3" name="Content Placeholder 2"/>
          <p:cNvSpPr>
            <a:spLocks noGrp="1"/>
          </p:cNvSpPr>
          <p:nvPr>
            <p:ph idx="1"/>
          </p:nvPr>
        </p:nvSpPr>
        <p:spPr/>
        <p:txBody>
          <a:bodyPr/>
          <a:lstStyle/>
          <a:p>
            <a:r>
              <a:rPr lang="en-US" dirty="0" smtClean="0"/>
              <a:t>Integration of the Disciplines: </a:t>
            </a:r>
            <a:r>
              <a:rPr lang="en-US" b="1" dirty="0" smtClean="0"/>
              <a:t>Ten Methodologies for </a:t>
            </a:r>
            <a:r>
              <a:rPr lang="en-US" b="1" dirty="0" err="1" smtClean="0"/>
              <a:t>Integratio</a:t>
            </a:r>
            <a:r>
              <a:rPr lang="id-ID" b="1" dirty="0" smtClean="0"/>
              <a:t>n</a:t>
            </a:r>
            <a:r>
              <a:rPr lang="id-ID" dirty="0" smtClean="0"/>
              <a:t> (Dr</a:t>
            </a:r>
            <a:r>
              <a:rPr lang="id-ID" dirty="0" smtClean="0"/>
              <a:t>. Mark L. </a:t>
            </a:r>
            <a:r>
              <a:rPr lang="id-ID" dirty="0" smtClean="0"/>
              <a:t>Merickel, Oregon </a:t>
            </a:r>
            <a:r>
              <a:rPr lang="id-ID" dirty="0" smtClean="0"/>
              <a:t>State </a:t>
            </a:r>
            <a:r>
              <a:rPr lang="id-ID" dirty="0" smtClean="0"/>
              <a:t>University)</a:t>
            </a:r>
          </a:p>
          <a:p>
            <a:r>
              <a:rPr lang="en-US" dirty="0" smtClean="0"/>
              <a:t>Integrating Curricula with Multiple Intelligences: </a:t>
            </a:r>
            <a:r>
              <a:rPr lang="en-US" dirty="0" smtClean="0"/>
              <a:t>Teams,</a:t>
            </a:r>
            <a:r>
              <a:rPr lang="id-ID" dirty="0" smtClean="0"/>
              <a:t> </a:t>
            </a:r>
            <a:r>
              <a:rPr lang="en-US" dirty="0" smtClean="0"/>
              <a:t>Themes</a:t>
            </a:r>
            <a:r>
              <a:rPr lang="en-US" dirty="0" smtClean="0"/>
              <a:t>, and </a:t>
            </a:r>
            <a:r>
              <a:rPr lang="en-US" dirty="0" smtClean="0"/>
              <a:t>Threads </a:t>
            </a:r>
            <a:r>
              <a:rPr lang="id-ID" dirty="0" smtClean="0"/>
              <a:t>(</a:t>
            </a:r>
            <a:r>
              <a:rPr lang="en-US" dirty="0" smtClean="0"/>
              <a:t>Robin </a:t>
            </a:r>
            <a:r>
              <a:rPr lang="en-US" dirty="0" smtClean="0"/>
              <a:t>Fogarty and Judy </a:t>
            </a:r>
            <a:r>
              <a:rPr lang="en-US" dirty="0" err="1" smtClean="0"/>
              <a:t>Stoehr</a:t>
            </a:r>
            <a:r>
              <a:rPr lang="id-ID" dirty="0" smtClean="0"/>
              <a:t>, </a:t>
            </a:r>
            <a:r>
              <a:rPr lang="en-US" dirty="0" smtClean="0"/>
              <a:t>1995)</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en-US" dirty="0" smtClean="0"/>
              <a:t>Form One: Within a Single </a:t>
            </a:r>
            <a:r>
              <a:rPr lang="en-US" dirty="0" smtClean="0"/>
              <a:t>Discipline</a:t>
            </a:r>
            <a:endParaRPr lang="id-ID" dirty="0"/>
          </a:p>
        </p:txBody>
      </p:sp>
      <p:pic>
        <p:nvPicPr>
          <p:cNvPr id="1026" name="Picture 2"/>
          <p:cNvPicPr>
            <a:picLocks noChangeAspect="1" noChangeArrowheads="1"/>
          </p:cNvPicPr>
          <p:nvPr/>
        </p:nvPicPr>
        <p:blipFill>
          <a:blip r:embed="rId2"/>
          <a:srcRect/>
          <a:stretch>
            <a:fillRect/>
          </a:stretch>
        </p:blipFill>
        <p:spPr bwMode="auto">
          <a:xfrm>
            <a:off x="746352" y="2427595"/>
            <a:ext cx="3552683" cy="361971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777841" y="2519646"/>
            <a:ext cx="3383507" cy="3432308"/>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8407021" y="2469778"/>
            <a:ext cx="3524411" cy="3507942"/>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a:xfrm>
            <a:off x="838200" y="1105469"/>
            <a:ext cx="10515600" cy="5071494"/>
          </a:xfrm>
        </p:spPr>
        <p:txBody>
          <a:bodyPr/>
          <a:lstStyle/>
          <a:p>
            <a:r>
              <a:rPr lang="en-US" dirty="0" smtClean="0"/>
              <a:t>Form Two: Across the </a:t>
            </a:r>
            <a:r>
              <a:rPr lang="en-US" dirty="0" smtClean="0"/>
              <a:t>Disciplines</a:t>
            </a:r>
            <a:endParaRPr lang="id-ID" dirty="0" smtClean="0"/>
          </a:p>
          <a:p>
            <a:pPr>
              <a:buNone/>
            </a:pPr>
            <a:endParaRPr lang="id-ID" dirty="0"/>
          </a:p>
        </p:txBody>
      </p:sp>
      <p:pic>
        <p:nvPicPr>
          <p:cNvPr id="2050" name="Picture 2"/>
          <p:cNvPicPr>
            <a:picLocks noChangeAspect="1" noChangeArrowheads="1"/>
          </p:cNvPicPr>
          <p:nvPr/>
        </p:nvPicPr>
        <p:blipFill>
          <a:blip r:embed="rId2"/>
          <a:srcRect/>
          <a:stretch>
            <a:fillRect/>
          </a:stretch>
        </p:blipFill>
        <p:spPr bwMode="auto">
          <a:xfrm>
            <a:off x="974251" y="1646190"/>
            <a:ext cx="2548740" cy="2560877"/>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302386" y="1613492"/>
            <a:ext cx="2657972" cy="2609425"/>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7837157" y="1589678"/>
            <a:ext cx="2657972" cy="2670109"/>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2720526" y="4206241"/>
            <a:ext cx="2620426" cy="2583519"/>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a:srcRect/>
          <a:stretch>
            <a:fillRect/>
          </a:stretch>
        </p:blipFill>
        <p:spPr bwMode="auto">
          <a:xfrm>
            <a:off x="6295597" y="4210278"/>
            <a:ext cx="2657333" cy="2620426"/>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en-US" dirty="0" smtClean="0"/>
              <a:t>Form Three: Within and Across </a:t>
            </a:r>
            <a:r>
              <a:rPr lang="en-US" dirty="0" smtClean="0"/>
              <a:t>Learners</a:t>
            </a:r>
            <a:endParaRPr lang="id-ID" dirty="0"/>
          </a:p>
        </p:txBody>
      </p:sp>
      <p:pic>
        <p:nvPicPr>
          <p:cNvPr id="3074" name="Picture 2"/>
          <p:cNvPicPr>
            <a:picLocks noChangeAspect="1" noChangeArrowheads="1"/>
          </p:cNvPicPr>
          <p:nvPr/>
        </p:nvPicPr>
        <p:blipFill>
          <a:blip r:embed="rId2"/>
          <a:srcRect/>
          <a:stretch>
            <a:fillRect/>
          </a:stretch>
        </p:blipFill>
        <p:spPr bwMode="auto">
          <a:xfrm>
            <a:off x="1318287" y="2413948"/>
            <a:ext cx="3374529" cy="334357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750559" y="2492352"/>
            <a:ext cx="3219734" cy="326617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Lazim Digunakan di SD (Indonesia)</a:t>
            </a:r>
            <a:endParaRPr lang="id-ID" dirty="0"/>
          </a:p>
        </p:txBody>
      </p:sp>
      <p:sp>
        <p:nvSpPr>
          <p:cNvPr id="3" name="Content Placeholder 2"/>
          <p:cNvSpPr>
            <a:spLocks noGrp="1"/>
          </p:cNvSpPr>
          <p:nvPr>
            <p:ph idx="1"/>
          </p:nvPr>
        </p:nvSpPr>
        <p:spPr/>
        <p:txBody>
          <a:bodyPr/>
          <a:lstStyle/>
          <a:p>
            <a:endParaRPr lang="id-ID" dirty="0"/>
          </a:p>
        </p:txBody>
      </p:sp>
      <p:pic>
        <p:nvPicPr>
          <p:cNvPr id="4" name="Picture 3"/>
          <p:cNvPicPr>
            <a:picLocks noChangeAspect="1" noChangeArrowheads="1"/>
          </p:cNvPicPr>
          <p:nvPr/>
        </p:nvPicPr>
        <p:blipFill>
          <a:blip r:embed="rId2"/>
          <a:srcRect/>
          <a:stretch>
            <a:fillRect/>
          </a:stretch>
        </p:blipFill>
        <p:spPr bwMode="auto">
          <a:xfrm>
            <a:off x="1092946" y="2519646"/>
            <a:ext cx="3383507" cy="3432308"/>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4452512" y="2517726"/>
            <a:ext cx="3498608" cy="3514584"/>
          </a:xfrm>
          <a:prstGeom prst="rect">
            <a:avLst/>
          </a:prstGeom>
          <a:noFill/>
          <a:ln w="9525">
            <a:noFill/>
            <a:miter lim="800000"/>
            <a:headEnd/>
            <a:tailEnd/>
          </a:ln>
          <a:effectLst/>
        </p:spPr>
      </p:pic>
      <p:pic>
        <p:nvPicPr>
          <p:cNvPr id="6" name="Picture 6"/>
          <p:cNvPicPr>
            <a:picLocks noChangeAspect="1" noChangeArrowheads="1"/>
          </p:cNvPicPr>
          <p:nvPr/>
        </p:nvPicPr>
        <p:blipFill>
          <a:blip r:embed="rId4"/>
          <a:srcRect/>
          <a:stretch>
            <a:fillRect/>
          </a:stretch>
        </p:blipFill>
        <p:spPr bwMode="auto">
          <a:xfrm>
            <a:off x="7933328" y="2613489"/>
            <a:ext cx="3394314" cy="3347171"/>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Perencanaan Pembelajaran Tematik</a:t>
            </a:r>
            <a:endParaRPr lang="id-ID" dirty="0"/>
          </a:p>
        </p:txBody>
      </p:sp>
      <p:sp>
        <p:nvSpPr>
          <p:cNvPr id="3" name="Content Placeholder 2"/>
          <p:cNvSpPr>
            <a:spLocks noGrp="1"/>
          </p:cNvSpPr>
          <p:nvPr>
            <p:ph idx="1"/>
          </p:nvPr>
        </p:nvSpPr>
        <p:spPr/>
        <p:txBody>
          <a:bodyPr/>
          <a:lstStyle/>
          <a:p>
            <a:r>
              <a:rPr lang="id-ID" dirty="0" smtClean="0"/>
              <a:t>Setidaknya memenuhi empat kriteria</a:t>
            </a:r>
          </a:p>
          <a:p>
            <a:pPr marL="514350" indent="-514350">
              <a:buFont typeface="+mj-lt"/>
              <a:buAutoNum type="arabicPeriod"/>
            </a:pPr>
            <a:r>
              <a:rPr lang="id-ID" dirty="0" smtClean="0"/>
              <a:t>Indikator/Tujuan Pembelajaran sesuai dengan Kompetensi</a:t>
            </a:r>
          </a:p>
          <a:p>
            <a:pPr marL="514350" indent="-514350">
              <a:buFont typeface="+mj-lt"/>
              <a:buAutoNum type="arabicPeriod"/>
            </a:pPr>
            <a:r>
              <a:rPr lang="id-ID" dirty="0" smtClean="0"/>
              <a:t>Kegiatan Pembelajaran menunjang tercapainya Indikator/Tujuan</a:t>
            </a:r>
          </a:p>
          <a:p>
            <a:pPr marL="514350" indent="-514350">
              <a:buFont typeface="+mj-lt"/>
              <a:buAutoNum type="arabicPeriod"/>
            </a:pPr>
            <a:r>
              <a:rPr lang="id-ID" dirty="0" smtClean="0"/>
              <a:t>Instrumen Penilaian dapat menilai </a:t>
            </a:r>
            <a:r>
              <a:rPr lang="id-ID" dirty="0" smtClean="0"/>
              <a:t>tercapainya </a:t>
            </a:r>
            <a:r>
              <a:rPr lang="id-ID" dirty="0" smtClean="0"/>
              <a:t>Indikator/Tujuan</a:t>
            </a:r>
          </a:p>
          <a:p>
            <a:pPr marL="514350" indent="-514350">
              <a:buFont typeface="+mj-lt"/>
              <a:buAutoNum type="arabicPeriod"/>
            </a:pPr>
            <a:r>
              <a:rPr lang="id-ID" dirty="0" smtClean="0"/>
              <a:t>Terdapat Keterhubungan antara ketiganya</a:t>
            </a:r>
          </a:p>
          <a:p>
            <a:pPr marL="273050" indent="-273050"/>
            <a:r>
              <a:rPr lang="id-ID" dirty="0" smtClean="0"/>
              <a:t>Dan memenuhi Karateristik pembelajaran terpadu, terutama “sarat </a:t>
            </a:r>
            <a:r>
              <a:rPr lang="id-ID" dirty="0" smtClean="0"/>
              <a:t>dengan muatan </a:t>
            </a:r>
            <a:r>
              <a:rPr lang="id-ID" dirty="0" smtClean="0"/>
              <a:t>keterkaitan”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Pelaksanaan Pembelajaran Tematik</a:t>
            </a:r>
            <a:endParaRPr lang="id-ID" dirty="0"/>
          </a:p>
        </p:txBody>
      </p:sp>
      <p:sp>
        <p:nvSpPr>
          <p:cNvPr id="3" name="Content Placeholder 2"/>
          <p:cNvSpPr>
            <a:spLocks noGrp="1"/>
          </p:cNvSpPr>
          <p:nvPr>
            <p:ph idx="1"/>
          </p:nvPr>
        </p:nvSpPr>
        <p:spPr/>
        <p:txBody>
          <a:bodyPr/>
          <a:lstStyle/>
          <a:p>
            <a:r>
              <a:rPr lang="id-ID" dirty="0" smtClean="0"/>
              <a:t>Memenuhi karakteristik pembelajaran terpadu</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Kerangka Pikir</a:t>
            </a:r>
            <a:endParaRPr lang="id-ID" dirty="0"/>
          </a:p>
        </p:txBody>
      </p:sp>
      <p:graphicFrame>
        <p:nvGraphicFramePr>
          <p:cNvPr id="4" name="Content Placeholder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Definisi Kurikulum</a:t>
            </a:r>
            <a:endParaRPr lang="id-ID" dirty="0"/>
          </a:p>
        </p:txBody>
      </p:sp>
      <p:sp>
        <p:nvSpPr>
          <p:cNvPr id="3" name="Content Placeholder 2"/>
          <p:cNvSpPr>
            <a:spLocks noGrp="1"/>
          </p:cNvSpPr>
          <p:nvPr>
            <p:ph idx="1"/>
          </p:nvPr>
        </p:nvSpPr>
        <p:spPr/>
        <p:txBody>
          <a:bodyPr>
            <a:normAutofit fontScale="92500" lnSpcReduction="20000"/>
          </a:bodyPr>
          <a:lstStyle/>
          <a:p>
            <a:r>
              <a:rPr lang="id-ID" b="1" dirty="0" smtClean="0"/>
              <a:t>Seperangkat </a:t>
            </a:r>
            <a:r>
              <a:rPr lang="id-ID" dirty="0" smtClean="0"/>
              <a:t>atau sistem rencana dan pengaturan mengenai </a:t>
            </a:r>
            <a:r>
              <a:rPr lang="id-ID" b="1" dirty="0" smtClean="0"/>
              <a:t>isi </a:t>
            </a:r>
            <a:r>
              <a:rPr lang="id-ID" dirty="0" smtClean="0"/>
              <a:t>dan </a:t>
            </a:r>
            <a:r>
              <a:rPr lang="id-ID" b="1" dirty="0" smtClean="0"/>
              <a:t>bahan </a:t>
            </a:r>
            <a:r>
              <a:rPr lang="id-ID" dirty="0" smtClean="0"/>
              <a:t>pembelajaran yang di</a:t>
            </a:r>
            <a:r>
              <a:rPr lang="id-ID" b="1" dirty="0" smtClean="0"/>
              <a:t>pedoman</a:t>
            </a:r>
            <a:r>
              <a:rPr lang="id-ID" dirty="0" smtClean="0"/>
              <a:t>i dalam </a:t>
            </a:r>
            <a:r>
              <a:rPr lang="id-ID" b="1" dirty="0" smtClean="0"/>
              <a:t>aktivitas belajar mengajar</a:t>
            </a:r>
          </a:p>
          <a:p>
            <a:r>
              <a:rPr lang="id-ID" b="1" dirty="0" smtClean="0"/>
              <a:t>Perangkat</a:t>
            </a:r>
            <a:r>
              <a:rPr lang="id-ID" dirty="0" smtClean="0"/>
              <a:t> mata pelajaran dan program pendidikan yang diberikan oleh suatu lembaga penyelenggara pendidikan yg berisi rancangan pelajaran yg akan diberikan kepada    peserta didik</a:t>
            </a:r>
          </a:p>
          <a:p>
            <a:r>
              <a:rPr lang="id-ID" b="1" dirty="0" smtClean="0"/>
              <a:t>Seperangkat</a:t>
            </a:r>
            <a:r>
              <a:rPr lang="id-ID" dirty="0" smtClean="0"/>
              <a:t> perencana dan pengeturan mengenai isi dan bahan serta </a:t>
            </a:r>
            <a:r>
              <a:rPr lang="id-ID" b="1" dirty="0" smtClean="0"/>
              <a:t>cara </a:t>
            </a:r>
            <a:r>
              <a:rPr lang="id-ID" dirty="0" smtClean="0"/>
              <a:t>yang digunakan sebagai penyelengaraan kegiatan belajar mengajar</a:t>
            </a:r>
          </a:p>
          <a:p>
            <a:r>
              <a:rPr lang="id-ID" dirty="0" smtClean="0"/>
              <a:t>Pengalaman </a:t>
            </a:r>
            <a:r>
              <a:rPr lang="id-ID" dirty="0" smtClean="0"/>
              <a:t>pembelajaran yang terarah dan terencana secara terstruktur dan tersusun melalui proses rekunstruksi pengetahuan dan pengalaman secara sitematis yang berada di bawah pengawas lembaga pendidikan sehingga pelajar memiliki motivasi dan minat belajar.</a:t>
            </a:r>
          </a:p>
          <a:p>
            <a:r>
              <a:rPr lang="id-ID" b="1" u="sng" dirty="0" smtClean="0"/>
              <a:t>Seperangkat </a:t>
            </a:r>
            <a:r>
              <a:rPr lang="id-ID" b="1" u="sng" dirty="0" smtClean="0"/>
              <a:t>(tujuan, isi (bahan), cara, evaluasi)</a:t>
            </a:r>
            <a:r>
              <a:rPr lang="id-ID" b="1" dirty="0" smtClean="0"/>
              <a:t> </a:t>
            </a:r>
            <a:endParaRPr lang="id-ID" dirty="0"/>
          </a:p>
        </p:txBody>
      </p:sp>
    </p:spTree>
    <p:extLst>
      <p:ext uri="{BB962C8B-B14F-4D97-AF65-F5344CB8AC3E}">
        <p14:creationId xmlns:p14="http://schemas.microsoft.com/office/powerpoint/2010/main" xmlns="" val="1173097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Kurikulum Ideal/Ide dan Kurikulum Actual/Real</a:t>
            </a:r>
            <a:endParaRPr lang="id-ID" dirty="0"/>
          </a:p>
        </p:txBody>
      </p:sp>
      <p:graphicFrame>
        <p:nvGraphicFramePr>
          <p:cNvPr id="4" name="Content Placeholder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995081" y="1774209"/>
            <a:ext cx="1583140" cy="4776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Pedoman</a:t>
            </a:r>
            <a:endParaRPr lang="id-ID" dirty="0"/>
          </a:p>
        </p:txBody>
      </p:sp>
      <p:sp>
        <p:nvSpPr>
          <p:cNvPr id="6" name="Rectangle 5"/>
          <p:cNvSpPr/>
          <p:nvPr/>
        </p:nvSpPr>
        <p:spPr>
          <a:xfrm>
            <a:off x="5773003" y="5718412"/>
            <a:ext cx="1487606" cy="5186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Bukti/ Bahan Evaluasi</a:t>
            </a:r>
            <a:endParaRPr lang="id-ID" dirty="0"/>
          </a:p>
        </p:txBody>
      </p:sp>
    </p:spTree>
    <p:extLst>
      <p:ext uri="{BB962C8B-B14F-4D97-AF65-F5344CB8AC3E}">
        <p14:creationId xmlns:p14="http://schemas.microsoft.com/office/powerpoint/2010/main" xmlns="" val="4191143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Bentuk</a:t>
            </a:r>
            <a:endParaRPr lang="id-ID" dirty="0"/>
          </a:p>
        </p:txBody>
      </p:sp>
      <p:sp>
        <p:nvSpPr>
          <p:cNvPr id="3" name="Content Placeholder 2"/>
          <p:cNvSpPr>
            <a:spLocks noGrp="1"/>
          </p:cNvSpPr>
          <p:nvPr>
            <p:ph idx="1"/>
          </p:nvPr>
        </p:nvSpPr>
        <p:spPr/>
        <p:txBody>
          <a:bodyPr/>
          <a:lstStyle/>
          <a:p>
            <a:r>
              <a:rPr lang="id-ID" dirty="0" smtClean="0"/>
              <a:t>Kurikulum Mata Pelajaran</a:t>
            </a:r>
          </a:p>
          <a:p>
            <a:r>
              <a:rPr lang="id-ID" dirty="0" smtClean="0"/>
              <a:t>Kurikulum Terpadu</a:t>
            </a:r>
            <a:endParaRPr lang="id-ID" dirty="0"/>
          </a:p>
        </p:txBody>
      </p:sp>
    </p:spTree>
    <p:extLst>
      <p:ext uri="{BB962C8B-B14F-4D97-AF65-F5344CB8AC3E}">
        <p14:creationId xmlns:p14="http://schemas.microsoft.com/office/powerpoint/2010/main" xmlns="" val="3697420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Kurikulum Mata Pelajaran</a:t>
            </a:r>
            <a:endParaRPr lang="id-ID" dirty="0"/>
          </a:p>
        </p:txBody>
      </p:sp>
      <p:sp>
        <p:nvSpPr>
          <p:cNvPr id="3" name="Content Placeholder 2"/>
          <p:cNvSpPr>
            <a:spLocks noGrp="1"/>
          </p:cNvSpPr>
          <p:nvPr>
            <p:ph idx="1"/>
          </p:nvPr>
        </p:nvSpPr>
        <p:spPr/>
        <p:txBody>
          <a:bodyPr/>
          <a:lstStyle/>
          <a:p>
            <a:r>
              <a:rPr lang="id-ID" dirty="0" smtClean="0"/>
              <a:t>Disebut Juga ......</a:t>
            </a:r>
          </a:p>
          <a:p>
            <a:r>
              <a:rPr lang="id-ID" dirty="0" smtClean="0"/>
              <a:t>Definisi</a:t>
            </a:r>
          </a:p>
          <a:p>
            <a:r>
              <a:rPr lang="id-ID" dirty="0" smtClean="0"/>
              <a:t>Latar Belakang</a:t>
            </a:r>
          </a:p>
          <a:p>
            <a:r>
              <a:rPr lang="id-ID" dirty="0" smtClean="0"/>
              <a:t>Tujuan</a:t>
            </a:r>
          </a:p>
          <a:p>
            <a:r>
              <a:rPr lang="id-ID" dirty="0" smtClean="0"/>
              <a:t>Kelebihan</a:t>
            </a:r>
          </a:p>
          <a:p>
            <a:r>
              <a:rPr lang="id-ID" dirty="0" smtClean="0"/>
              <a:t>Kekurangan</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Kurikulum Terpadu</a:t>
            </a:r>
            <a:endParaRPr lang="id-ID" dirty="0"/>
          </a:p>
        </p:txBody>
      </p:sp>
      <p:sp>
        <p:nvSpPr>
          <p:cNvPr id="3" name="Content Placeholder 2"/>
          <p:cNvSpPr>
            <a:spLocks noGrp="1"/>
          </p:cNvSpPr>
          <p:nvPr>
            <p:ph idx="1"/>
          </p:nvPr>
        </p:nvSpPr>
        <p:spPr/>
        <p:txBody>
          <a:bodyPr/>
          <a:lstStyle/>
          <a:p>
            <a:r>
              <a:rPr lang="id-ID" dirty="0" smtClean="0"/>
              <a:t>Disebut Juga ......</a:t>
            </a:r>
          </a:p>
          <a:p>
            <a:r>
              <a:rPr lang="id-ID" dirty="0" smtClean="0"/>
              <a:t>Definisi</a:t>
            </a:r>
          </a:p>
          <a:p>
            <a:r>
              <a:rPr lang="id-ID" dirty="0" smtClean="0"/>
              <a:t>Latar Belakang</a:t>
            </a:r>
          </a:p>
          <a:p>
            <a:r>
              <a:rPr lang="id-ID" dirty="0" smtClean="0"/>
              <a:t>Tujuan</a:t>
            </a:r>
          </a:p>
          <a:p>
            <a:r>
              <a:rPr lang="id-ID" dirty="0" smtClean="0"/>
              <a:t>Kelebihan</a:t>
            </a:r>
          </a:p>
          <a:p>
            <a:r>
              <a:rPr lang="id-ID" dirty="0" smtClean="0"/>
              <a:t>Kekurangan</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Pembelajaran Terpadu</a:t>
            </a:r>
            <a:endParaRPr lang="id-ID" dirty="0"/>
          </a:p>
        </p:txBody>
      </p:sp>
      <p:sp>
        <p:nvSpPr>
          <p:cNvPr id="3" name="Content Placeholder 2"/>
          <p:cNvSpPr>
            <a:spLocks noGrp="1"/>
          </p:cNvSpPr>
          <p:nvPr>
            <p:ph idx="1"/>
          </p:nvPr>
        </p:nvSpPr>
        <p:spPr/>
        <p:txBody>
          <a:bodyPr/>
          <a:lstStyle/>
          <a:p>
            <a:pPr marL="177800" indent="-177800"/>
            <a:r>
              <a:rPr lang="id-ID" i="1" dirty="0" smtClean="0"/>
              <a:t>Arti/Definisi/Pengertian</a:t>
            </a:r>
          </a:p>
          <a:p>
            <a:pPr marL="0" indent="0">
              <a:buNone/>
            </a:pPr>
            <a:r>
              <a:rPr lang="id-ID" dirty="0" smtClean="0"/>
              <a:t>Suatu pendekatan dalam pembelajaran yang mengaitkan beberapa aspek dalam satu mata pelajaran atau antar mata pelajaran</a:t>
            </a:r>
          </a:p>
          <a:p>
            <a:pPr marL="177800" indent="-177800"/>
            <a:r>
              <a:rPr lang="id-ID" i="1" dirty="0" smtClean="0"/>
              <a:t>Harapan/Tujuan</a:t>
            </a:r>
          </a:p>
          <a:p>
            <a:pPr marL="0" indent="0">
              <a:buNone/>
            </a:pPr>
            <a:r>
              <a:rPr lang="id-ID" dirty="0" smtClean="0"/>
              <a:t>Siswa mendapat pengetahuan yang utuh dan bermakna</a:t>
            </a:r>
          </a:p>
          <a:p>
            <a:pPr marL="177800" indent="-177800"/>
            <a:r>
              <a:rPr lang="id-ID" i="1" dirty="0" smtClean="0"/>
              <a:t>Latar Belakang</a:t>
            </a:r>
          </a:p>
          <a:p>
            <a:pPr marL="177800" indent="-177800">
              <a:buNone/>
            </a:pPr>
            <a:r>
              <a:rPr lang="id-ID" dirty="0" smtClean="0"/>
              <a:t>Perkembangan berpikir siswa yang holistik</a:t>
            </a:r>
            <a:endParaRPr lang="id-ID"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Karakteristik Pembelajaran Terpadu</a:t>
            </a:r>
            <a:endParaRPr lang="id-ID" dirty="0"/>
          </a:p>
        </p:txBody>
      </p:sp>
      <p:sp>
        <p:nvSpPr>
          <p:cNvPr id="3" name="Content Placeholder 2"/>
          <p:cNvSpPr>
            <a:spLocks noGrp="1"/>
          </p:cNvSpPr>
          <p:nvPr>
            <p:ph idx="1"/>
          </p:nvPr>
        </p:nvSpPr>
        <p:spPr/>
        <p:txBody>
          <a:bodyPr/>
          <a:lstStyle/>
          <a:p>
            <a:r>
              <a:rPr lang="id-ID" dirty="0" smtClean="0"/>
              <a:t>Pembelajaran berpusat pada anak</a:t>
            </a:r>
          </a:p>
          <a:p>
            <a:r>
              <a:rPr lang="id-ID" dirty="0" smtClean="0"/>
              <a:t>Mengutamakan pembentukan pemahaman dan kebermaknaan</a:t>
            </a:r>
          </a:p>
          <a:p>
            <a:r>
              <a:rPr lang="id-ID" dirty="0" smtClean="0"/>
              <a:t>Belajar melalui pengalaman langsung</a:t>
            </a:r>
          </a:p>
          <a:p>
            <a:r>
              <a:rPr lang="id-ID" dirty="0" smtClean="0"/>
              <a:t>Lebih memperhatikan proses daripada hasil</a:t>
            </a:r>
          </a:p>
          <a:p>
            <a:r>
              <a:rPr lang="id-ID" dirty="0" smtClean="0"/>
              <a:t>Sarat dengan muatan keterkaitan</a:t>
            </a: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1795</TotalTime>
  <Words>376</Words>
  <Application>Microsoft Office PowerPoint</Application>
  <PresentationFormat>Custom</PresentationFormat>
  <Paragraphs>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Pengembangan Kurikulum Tematik</vt:lpstr>
      <vt:lpstr>Kerangka Pikir</vt:lpstr>
      <vt:lpstr>Definisi Kurikulum</vt:lpstr>
      <vt:lpstr>Kurikulum Ideal/Ide dan Kurikulum Actual/Real</vt:lpstr>
      <vt:lpstr>Bentuk</vt:lpstr>
      <vt:lpstr>Kurikulum Mata Pelajaran</vt:lpstr>
      <vt:lpstr>Kurikulum Terpadu</vt:lpstr>
      <vt:lpstr>Pembelajaran Terpadu</vt:lpstr>
      <vt:lpstr>Karakteristik Pembelajaran Terpadu</vt:lpstr>
      <vt:lpstr>Model Pembelajaran Terpadu</vt:lpstr>
      <vt:lpstr>Slide 11</vt:lpstr>
      <vt:lpstr>Slide 12</vt:lpstr>
      <vt:lpstr>Slide 13</vt:lpstr>
      <vt:lpstr>Lazim Digunakan di SD (Indonesia)</vt:lpstr>
      <vt:lpstr>Perencanaan Pembelajaran Tematik</vt:lpstr>
      <vt:lpstr>Pelaksanaan Pembelajaran Tematik</vt:lpstr>
    </vt:vector>
  </TitlesOfParts>
  <Company>uns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Pengembangan Kurikulum Tematik</dc:title>
  <dc:creator>moh salimi</dc:creator>
  <cp:lastModifiedBy>moh salimi</cp:lastModifiedBy>
  <cp:revision>48</cp:revision>
  <dcterms:created xsi:type="dcterms:W3CDTF">2016-02-24T00:21:07Z</dcterms:created>
  <dcterms:modified xsi:type="dcterms:W3CDTF">2016-06-15T01:28:49Z</dcterms:modified>
</cp:coreProperties>
</file>