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9ED77-0C71-4623-9B0F-11D1092D902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B7F2564-32A3-43A8-BBCC-D97899726243}">
      <dgm:prSet phldrT="[Text]"/>
      <dgm:spPr/>
      <dgm:t>
        <a:bodyPr/>
        <a:lstStyle/>
        <a:p>
          <a:r>
            <a:rPr lang="en-US" dirty="0" err="1" smtClean="0"/>
            <a:t>Mengamati</a:t>
          </a:r>
          <a:endParaRPr lang="en-US" dirty="0"/>
        </a:p>
      </dgm:t>
    </dgm:pt>
    <dgm:pt modelId="{3F9802AC-3449-4CCD-811E-C75D97586C66}" type="parTrans" cxnId="{7C3E4D44-5DAE-42D8-A539-C526214F5C3E}">
      <dgm:prSet/>
      <dgm:spPr/>
      <dgm:t>
        <a:bodyPr/>
        <a:lstStyle/>
        <a:p>
          <a:endParaRPr lang="en-US"/>
        </a:p>
      </dgm:t>
    </dgm:pt>
    <dgm:pt modelId="{DB70E8C0-878B-4450-91DC-85A4095327E0}" type="sibTrans" cxnId="{7C3E4D44-5DAE-42D8-A539-C526214F5C3E}">
      <dgm:prSet/>
      <dgm:spPr/>
      <dgm:t>
        <a:bodyPr/>
        <a:lstStyle/>
        <a:p>
          <a:endParaRPr lang="en-US"/>
        </a:p>
      </dgm:t>
    </dgm:pt>
    <dgm:pt modelId="{2A3590B0-B0E5-4728-8A67-DBC00BE343B7}">
      <dgm:prSet phldrT="[Text]"/>
      <dgm:spPr/>
      <dgm:t>
        <a:bodyPr/>
        <a:lstStyle/>
        <a:p>
          <a:r>
            <a:rPr lang="en-US" dirty="0" err="1" smtClean="0"/>
            <a:t>Menanya</a:t>
          </a:r>
          <a:endParaRPr lang="en-US" dirty="0"/>
        </a:p>
      </dgm:t>
    </dgm:pt>
    <dgm:pt modelId="{A1B0F981-6C13-4EE1-8513-4EA994CDBABC}" type="parTrans" cxnId="{C7D9D85F-B50A-4527-A4E7-BE0200A5650A}">
      <dgm:prSet/>
      <dgm:spPr/>
      <dgm:t>
        <a:bodyPr/>
        <a:lstStyle/>
        <a:p>
          <a:endParaRPr lang="en-US"/>
        </a:p>
      </dgm:t>
    </dgm:pt>
    <dgm:pt modelId="{969427EC-90A5-46AB-80C2-7FFCF4D67E8C}" type="sibTrans" cxnId="{C7D9D85F-B50A-4527-A4E7-BE0200A5650A}">
      <dgm:prSet/>
      <dgm:spPr/>
      <dgm:t>
        <a:bodyPr/>
        <a:lstStyle/>
        <a:p>
          <a:endParaRPr lang="en-US"/>
        </a:p>
      </dgm:t>
    </dgm:pt>
    <dgm:pt modelId="{474CB654-52D3-424C-9017-EEF2278956FB}">
      <dgm:prSet phldrT="[Text]"/>
      <dgm:spPr/>
      <dgm:t>
        <a:bodyPr/>
        <a:lstStyle/>
        <a:p>
          <a:r>
            <a:rPr lang="en-US" dirty="0" err="1" smtClean="0"/>
            <a:t>Mencari</a:t>
          </a:r>
          <a:r>
            <a:rPr lang="en-US" dirty="0" smtClean="0"/>
            <a:t> </a:t>
          </a:r>
          <a:r>
            <a:rPr lang="en-US" dirty="0" err="1" smtClean="0"/>
            <a:t>Informasi</a:t>
          </a:r>
          <a:endParaRPr lang="en-US" dirty="0"/>
        </a:p>
      </dgm:t>
    </dgm:pt>
    <dgm:pt modelId="{BEC1F59E-652F-4BE3-88A8-A33B8A459689}" type="parTrans" cxnId="{A2368BEA-F585-44A5-9A36-B1627120D1AA}">
      <dgm:prSet/>
      <dgm:spPr/>
      <dgm:t>
        <a:bodyPr/>
        <a:lstStyle/>
        <a:p>
          <a:endParaRPr lang="en-US"/>
        </a:p>
      </dgm:t>
    </dgm:pt>
    <dgm:pt modelId="{35CD54CE-E22C-450E-BC7E-944271280910}" type="sibTrans" cxnId="{A2368BEA-F585-44A5-9A36-B1627120D1AA}">
      <dgm:prSet/>
      <dgm:spPr/>
      <dgm:t>
        <a:bodyPr/>
        <a:lstStyle/>
        <a:p>
          <a:endParaRPr lang="en-US"/>
        </a:p>
      </dgm:t>
    </dgm:pt>
    <dgm:pt modelId="{961AF767-C5C7-406B-BD1F-2CB5DAF10922}">
      <dgm:prSet/>
      <dgm:spPr/>
      <dgm:t>
        <a:bodyPr/>
        <a:lstStyle/>
        <a:p>
          <a:r>
            <a:rPr lang="en-US" dirty="0" err="1" smtClean="0"/>
            <a:t>Mengolah</a:t>
          </a:r>
          <a:r>
            <a:rPr lang="en-US" dirty="0" smtClean="0"/>
            <a:t> </a:t>
          </a:r>
          <a:r>
            <a:rPr lang="en-US" dirty="0" err="1" smtClean="0"/>
            <a:t>Informasi</a:t>
          </a:r>
          <a:endParaRPr lang="en-US" dirty="0"/>
        </a:p>
      </dgm:t>
    </dgm:pt>
    <dgm:pt modelId="{8C5F4D95-C567-42A8-8096-188E3CDE19AF}" type="parTrans" cxnId="{ABCAD4E0-7732-496E-91DD-E239E0DFD12F}">
      <dgm:prSet/>
      <dgm:spPr/>
      <dgm:t>
        <a:bodyPr/>
        <a:lstStyle/>
        <a:p>
          <a:endParaRPr lang="en-US"/>
        </a:p>
      </dgm:t>
    </dgm:pt>
    <dgm:pt modelId="{8965E355-E45C-4398-8344-86FEE432C992}" type="sibTrans" cxnId="{ABCAD4E0-7732-496E-91DD-E239E0DFD12F}">
      <dgm:prSet/>
      <dgm:spPr/>
      <dgm:t>
        <a:bodyPr/>
        <a:lstStyle/>
        <a:p>
          <a:endParaRPr lang="en-US"/>
        </a:p>
      </dgm:t>
    </dgm:pt>
    <dgm:pt modelId="{0D37E560-611B-4F90-9151-D26EDA53758F}">
      <dgm:prSet/>
      <dgm:spPr/>
      <dgm:t>
        <a:bodyPr/>
        <a:lstStyle/>
        <a:p>
          <a:r>
            <a:rPr lang="en-US" dirty="0" err="1" smtClean="0"/>
            <a:t>Meng-komunikasi-kan</a:t>
          </a:r>
          <a:endParaRPr lang="en-US" dirty="0"/>
        </a:p>
      </dgm:t>
    </dgm:pt>
    <dgm:pt modelId="{FC5B69FA-014F-4855-B1C8-B834FFB1D5C8}" type="parTrans" cxnId="{BA48C9E4-AF0E-444D-A42C-35BBB913272A}">
      <dgm:prSet/>
      <dgm:spPr/>
      <dgm:t>
        <a:bodyPr/>
        <a:lstStyle/>
        <a:p>
          <a:endParaRPr lang="en-US"/>
        </a:p>
      </dgm:t>
    </dgm:pt>
    <dgm:pt modelId="{9F6DA670-BDAD-4BC1-A776-36DEF55FD6BE}" type="sibTrans" cxnId="{BA48C9E4-AF0E-444D-A42C-35BBB913272A}">
      <dgm:prSet/>
      <dgm:spPr/>
      <dgm:t>
        <a:bodyPr/>
        <a:lstStyle/>
        <a:p>
          <a:endParaRPr lang="en-US"/>
        </a:p>
      </dgm:t>
    </dgm:pt>
    <dgm:pt modelId="{C8A1A4CD-812E-4075-9563-C0B7CB8C0CFB}" type="pres">
      <dgm:prSet presAssocID="{8AD9ED77-0C71-4623-9B0F-11D1092D9026}" presName="CompostProcess" presStyleCnt="0">
        <dgm:presLayoutVars>
          <dgm:dir/>
          <dgm:resizeHandles val="exact"/>
        </dgm:presLayoutVars>
      </dgm:prSet>
      <dgm:spPr/>
    </dgm:pt>
    <dgm:pt modelId="{13558EDB-CA92-4C1F-A731-90775FBD1973}" type="pres">
      <dgm:prSet presAssocID="{8AD9ED77-0C71-4623-9B0F-11D1092D9026}" presName="arrow" presStyleLbl="bgShp" presStyleIdx="0" presStyleCnt="1"/>
      <dgm:spPr/>
    </dgm:pt>
    <dgm:pt modelId="{9FB1A2F0-0B40-4225-8CFA-0520BF26811C}" type="pres">
      <dgm:prSet presAssocID="{8AD9ED77-0C71-4623-9B0F-11D1092D9026}" presName="linearProcess" presStyleCnt="0"/>
      <dgm:spPr/>
    </dgm:pt>
    <dgm:pt modelId="{FBC577C0-BEFE-4677-BDC3-75BB6D3DBD40}" type="pres">
      <dgm:prSet presAssocID="{7B7F2564-32A3-43A8-BBCC-D97899726243}" presName="textNode" presStyleLbl="node1" presStyleIdx="0" presStyleCnt="5">
        <dgm:presLayoutVars>
          <dgm:bulletEnabled val="1"/>
        </dgm:presLayoutVars>
      </dgm:prSet>
      <dgm:spPr/>
    </dgm:pt>
    <dgm:pt modelId="{961A6326-9425-45C7-8D56-97263747F3FF}" type="pres">
      <dgm:prSet presAssocID="{DB70E8C0-878B-4450-91DC-85A4095327E0}" presName="sibTrans" presStyleCnt="0"/>
      <dgm:spPr/>
    </dgm:pt>
    <dgm:pt modelId="{FA64B1B3-3F8C-46A6-B620-20BC20D81B34}" type="pres">
      <dgm:prSet presAssocID="{2A3590B0-B0E5-4728-8A67-DBC00BE343B7}" presName="textNode" presStyleLbl="node1" presStyleIdx="1" presStyleCnt="5">
        <dgm:presLayoutVars>
          <dgm:bulletEnabled val="1"/>
        </dgm:presLayoutVars>
      </dgm:prSet>
      <dgm:spPr/>
    </dgm:pt>
    <dgm:pt modelId="{FDAD340D-943D-40C9-9FC2-4A29918EE180}" type="pres">
      <dgm:prSet presAssocID="{969427EC-90A5-46AB-80C2-7FFCF4D67E8C}" presName="sibTrans" presStyleCnt="0"/>
      <dgm:spPr/>
    </dgm:pt>
    <dgm:pt modelId="{64A81A0E-2849-4189-8D74-4931E16B8CDC}" type="pres">
      <dgm:prSet presAssocID="{474CB654-52D3-424C-9017-EEF2278956FB}" presName="textNode" presStyleLbl="node1" presStyleIdx="2" presStyleCnt="5">
        <dgm:presLayoutVars>
          <dgm:bulletEnabled val="1"/>
        </dgm:presLayoutVars>
      </dgm:prSet>
      <dgm:spPr/>
    </dgm:pt>
    <dgm:pt modelId="{5A9C179D-1DDD-427B-BF9D-D43AB7CE8C31}" type="pres">
      <dgm:prSet presAssocID="{35CD54CE-E22C-450E-BC7E-944271280910}" presName="sibTrans" presStyleCnt="0"/>
      <dgm:spPr/>
    </dgm:pt>
    <dgm:pt modelId="{C8C9C131-3123-4123-8E43-327E6951D0A0}" type="pres">
      <dgm:prSet presAssocID="{961AF767-C5C7-406B-BD1F-2CB5DAF10922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E7CBB-664B-4A98-A7E8-1CB473CD26BC}" type="pres">
      <dgm:prSet presAssocID="{8965E355-E45C-4398-8344-86FEE432C992}" presName="sibTrans" presStyleCnt="0"/>
      <dgm:spPr/>
    </dgm:pt>
    <dgm:pt modelId="{E5F32F5C-FB85-4865-93DC-CC3C11F48182}" type="pres">
      <dgm:prSet presAssocID="{0D37E560-611B-4F90-9151-D26EDA53758F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BCAD4E0-7732-496E-91DD-E239E0DFD12F}" srcId="{8AD9ED77-0C71-4623-9B0F-11D1092D9026}" destId="{961AF767-C5C7-406B-BD1F-2CB5DAF10922}" srcOrd="3" destOrd="0" parTransId="{8C5F4D95-C567-42A8-8096-188E3CDE19AF}" sibTransId="{8965E355-E45C-4398-8344-86FEE432C992}"/>
    <dgm:cxn modelId="{7348DC92-15F7-4380-837E-7D3B334057F4}" type="presOf" srcId="{2A3590B0-B0E5-4728-8A67-DBC00BE343B7}" destId="{FA64B1B3-3F8C-46A6-B620-20BC20D81B34}" srcOrd="0" destOrd="0" presId="urn:microsoft.com/office/officeart/2005/8/layout/hProcess9"/>
    <dgm:cxn modelId="{5167BB7D-3D92-4DD0-B3B7-79EE0D499EDD}" type="presOf" srcId="{961AF767-C5C7-406B-BD1F-2CB5DAF10922}" destId="{C8C9C131-3123-4123-8E43-327E6951D0A0}" srcOrd="0" destOrd="0" presId="urn:microsoft.com/office/officeart/2005/8/layout/hProcess9"/>
    <dgm:cxn modelId="{A2368BEA-F585-44A5-9A36-B1627120D1AA}" srcId="{8AD9ED77-0C71-4623-9B0F-11D1092D9026}" destId="{474CB654-52D3-424C-9017-EEF2278956FB}" srcOrd="2" destOrd="0" parTransId="{BEC1F59E-652F-4BE3-88A8-A33B8A459689}" sibTransId="{35CD54CE-E22C-450E-BC7E-944271280910}"/>
    <dgm:cxn modelId="{F5D598E3-AA20-4B96-A8B7-A2A04A7CC9C1}" type="presOf" srcId="{474CB654-52D3-424C-9017-EEF2278956FB}" destId="{64A81A0E-2849-4189-8D74-4931E16B8CDC}" srcOrd="0" destOrd="0" presId="urn:microsoft.com/office/officeart/2005/8/layout/hProcess9"/>
    <dgm:cxn modelId="{BA48C9E4-AF0E-444D-A42C-35BBB913272A}" srcId="{8AD9ED77-0C71-4623-9B0F-11D1092D9026}" destId="{0D37E560-611B-4F90-9151-D26EDA53758F}" srcOrd="4" destOrd="0" parTransId="{FC5B69FA-014F-4855-B1C8-B834FFB1D5C8}" sibTransId="{9F6DA670-BDAD-4BC1-A776-36DEF55FD6BE}"/>
    <dgm:cxn modelId="{BB7B3884-9AA4-4486-B32E-BE44076F233B}" type="presOf" srcId="{0D37E560-611B-4F90-9151-D26EDA53758F}" destId="{E5F32F5C-FB85-4865-93DC-CC3C11F48182}" srcOrd="0" destOrd="0" presId="urn:microsoft.com/office/officeart/2005/8/layout/hProcess9"/>
    <dgm:cxn modelId="{7C3E4D44-5DAE-42D8-A539-C526214F5C3E}" srcId="{8AD9ED77-0C71-4623-9B0F-11D1092D9026}" destId="{7B7F2564-32A3-43A8-BBCC-D97899726243}" srcOrd="0" destOrd="0" parTransId="{3F9802AC-3449-4CCD-811E-C75D97586C66}" sibTransId="{DB70E8C0-878B-4450-91DC-85A4095327E0}"/>
    <dgm:cxn modelId="{3F5033FB-AAB9-44E1-A865-26E0AE158EFD}" type="presOf" srcId="{7B7F2564-32A3-43A8-BBCC-D97899726243}" destId="{FBC577C0-BEFE-4677-BDC3-75BB6D3DBD40}" srcOrd="0" destOrd="0" presId="urn:microsoft.com/office/officeart/2005/8/layout/hProcess9"/>
    <dgm:cxn modelId="{C7D9D85F-B50A-4527-A4E7-BE0200A5650A}" srcId="{8AD9ED77-0C71-4623-9B0F-11D1092D9026}" destId="{2A3590B0-B0E5-4728-8A67-DBC00BE343B7}" srcOrd="1" destOrd="0" parTransId="{A1B0F981-6C13-4EE1-8513-4EA994CDBABC}" sibTransId="{969427EC-90A5-46AB-80C2-7FFCF4D67E8C}"/>
    <dgm:cxn modelId="{E6EAEEEE-8136-4C4B-9220-1A7B51D4935C}" type="presOf" srcId="{8AD9ED77-0C71-4623-9B0F-11D1092D9026}" destId="{C8A1A4CD-812E-4075-9563-C0B7CB8C0CFB}" srcOrd="0" destOrd="0" presId="urn:microsoft.com/office/officeart/2005/8/layout/hProcess9"/>
    <dgm:cxn modelId="{794B1598-3542-4DC0-8215-F7BA2E059C2B}" type="presParOf" srcId="{C8A1A4CD-812E-4075-9563-C0B7CB8C0CFB}" destId="{13558EDB-CA92-4C1F-A731-90775FBD1973}" srcOrd="0" destOrd="0" presId="urn:microsoft.com/office/officeart/2005/8/layout/hProcess9"/>
    <dgm:cxn modelId="{B2695B81-7B07-41B4-B136-384F807DB822}" type="presParOf" srcId="{C8A1A4CD-812E-4075-9563-C0B7CB8C0CFB}" destId="{9FB1A2F0-0B40-4225-8CFA-0520BF26811C}" srcOrd="1" destOrd="0" presId="urn:microsoft.com/office/officeart/2005/8/layout/hProcess9"/>
    <dgm:cxn modelId="{6F92689A-B230-4964-98C0-F7B8FCCE616F}" type="presParOf" srcId="{9FB1A2F0-0B40-4225-8CFA-0520BF26811C}" destId="{FBC577C0-BEFE-4677-BDC3-75BB6D3DBD40}" srcOrd="0" destOrd="0" presId="urn:microsoft.com/office/officeart/2005/8/layout/hProcess9"/>
    <dgm:cxn modelId="{FD64EB3F-F6A4-472A-AB32-F5896E143503}" type="presParOf" srcId="{9FB1A2F0-0B40-4225-8CFA-0520BF26811C}" destId="{961A6326-9425-45C7-8D56-97263747F3FF}" srcOrd="1" destOrd="0" presId="urn:microsoft.com/office/officeart/2005/8/layout/hProcess9"/>
    <dgm:cxn modelId="{3C9BAEAD-AEDC-4F90-8059-1929C52BD190}" type="presParOf" srcId="{9FB1A2F0-0B40-4225-8CFA-0520BF26811C}" destId="{FA64B1B3-3F8C-46A6-B620-20BC20D81B34}" srcOrd="2" destOrd="0" presId="urn:microsoft.com/office/officeart/2005/8/layout/hProcess9"/>
    <dgm:cxn modelId="{57309F28-6E68-4033-875E-46802CEBBAF4}" type="presParOf" srcId="{9FB1A2F0-0B40-4225-8CFA-0520BF26811C}" destId="{FDAD340D-943D-40C9-9FC2-4A29918EE180}" srcOrd="3" destOrd="0" presId="urn:microsoft.com/office/officeart/2005/8/layout/hProcess9"/>
    <dgm:cxn modelId="{9C081E4B-2049-470E-A7B3-5C2C080E2894}" type="presParOf" srcId="{9FB1A2F0-0B40-4225-8CFA-0520BF26811C}" destId="{64A81A0E-2849-4189-8D74-4931E16B8CDC}" srcOrd="4" destOrd="0" presId="urn:microsoft.com/office/officeart/2005/8/layout/hProcess9"/>
    <dgm:cxn modelId="{4AF5C24E-B606-4F2A-8A37-C4A5E7F3B29D}" type="presParOf" srcId="{9FB1A2F0-0B40-4225-8CFA-0520BF26811C}" destId="{5A9C179D-1DDD-427B-BF9D-D43AB7CE8C31}" srcOrd="5" destOrd="0" presId="urn:microsoft.com/office/officeart/2005/8/layout/hProcess9"/>
    <dgm:cxn modelId="{86444DCE-97D9-4212-A4C6-E8F6DD0B55D5}" type="presParOf" srcId="{9FB1A2F0-0B40-4225-8CFA-0520BF26811C}" destId="{C8C9C131-3123-4123-8E43-327E6951D0A0}" srcOrd="6" destOrd="0" presId="urn:microsoft.com/office/officeart/2005/8/layout/hProcess9"/>
    <dgm:cxn modelId="{4EB748AE-5D8C-48F7-A9C3-ED1CAD3A15A7}" type="presParOf" srcId="{9FB1A2F0-0B40-4225-8CFA-0520BF26811C}" destId="{67EE7CBB-664B-4A98-A7E8-1CB473CD26BC}" srcOrd="7" destOrd="0" presId="urn:microsoft.com/office/officeart/2005/8/layout/hProcess9"/>
    <dgm:cxn modelId="{15B3C1DC-3595-42C2-A247-DF6A1AA75BB5}" type="presParOf" srcId="{9FB1A2F0-0B40-4225-8CFA-0520BF26811C}" destId="{E5F32F5C-FB85-4865-93DC-CC3C11F48182}" srcOrd="8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DF63A8-DF70-41DE-B5E8-4C9AA2157C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F69FB-C935-4891-80DA-69CC24F4033B}">
      <dgm:prSet phldrT="[Text]"/>
      <dgm:spPr/>
      <dgm:t>
        <a:bodyPr/>
        <a:lstStyle/>
        <a:p>
          <a:r>
            <a:rPr lang="en-US" dirty="0" err="1" smtClean="0"/>
            <a:t>Menyimak</a:t>
          </a:r>
          <a:endParaRPr lang="en-US" dirty="0"/>
        </a:p>
      </dgm:t>
    </dgm:pt>
    <dgm:pt modelId="{8796B42B-34F4-41DF-896A-070FEB919517}" type="parTrans" cxnId="{F9A9059A-0030-4404-A929-0488A38D417E}">
      <dgm:prSet/>
      <dgm:spPr/>
      <dgm:t>
        <a:bodyPr/>
        <a:lstStyle/>
        <a:p>
          <a:endParaRPr lang="en-US"/>
        </a:p>
      </dgm:t>
    </dgm:pt>
    <dgm:pt modelId="{1D719016-A027-4FCA-9CE4-02463E9DF888}" type="sibTrans" cxnId="{F9A9059A-0030-4404-A929-0488A38D417E}">
      <dgm:prSet/>
      <dgm:spPr/>
      <dgm:t>
        <a:bodyPr/>
        <a:lstStyle/>
        <a:p>
          <a:endParaRPr lang="en-US"/>
        </a:p>
      </dgm:t>
    </dgm:pt>
    <dgm:pt modelId="{1F36AFB2-EF7C-42FB-B355-EFC7A13F84AA}">
      <dgm:prSet phldrT="[Text]"/>
      <dgm:spPr/>
      <dgm:t>
        <a:bodyPr/>
        <a:lstStyle/>
        <a:p>
          <a:r>
            <a:rPr lang="en-US" smtClean="0"/>
            <a:t>Menulis</a:t>
          </a:r>
          <a:endParaRPr lang="en-US" dirty="0"/>
        </a:p>
      </dgm:t>
    </dgm:pt>
    <dgm:pt modelId="{36836EFB-37CD-4517-9174-3E4389D67FFF}" type="parTrans" cxnId="{90248167-C8EB-42EA-BDC9-5AA525531C40}">
      <dgm:prSet/>
      <dgm:spPr/>
      <dgm:t>
        <a:bodyPr/>
        <a:lstStyle/>
        <a:p>
          <a:endParaRPr lang="en-US"/>
        </a:p>
      </dgm:t>
    </dgm:pt>
    <dgm:pt modelId="{D60064FF-E69A-42AC-862A-B1995C30BFE3}" type="sibTrans" cxnId="{90248167-C8EB-42EA-BDC9-5AA525531C40}">
      <dgm:prSet/>
      <dgm:spPr/>
      <dgm:t>
        <a:bodyPr/>
        <a:lstStyle/>
        <a:p>
          <a:endParaRPr lang="en-US"/>
        </a:p>
      </dgm:t>
    </dgm:pt>
    <dgm:pt modelId="{D8A5A522-AD7D-4741-8F9D-3146656DC8DE}">
      <dgm:prSet phldrT="[Text]"/>
      <dgm:spPr/>
      <dgm:t>
        <a:bodyPr/>
        <a:lstStyle/>
        <a:p>
          <a:r>
            <a:rPr lang="en-US" dirty="0" err="1" smtClean="0"/>
            <a:t>Membaca</a:t>
          </a:r>
          <a:endParaRPr lang="en-US" dirty="0"/>
        </a:p>
      </dgm:t>
    </dgm:pt>
    <dgm:pt modelId="{EAE7EBB3-123C-4A55-AD02-C934ED06D5CF}" type="parTrans" cxnId="{9E5303C8-D56D-42A3-89C2-FC122C3201D7}">
      <dgm:prSet/>
      <dgm:spPr/>
      <dgm:t>
        <a:bodyPr/>
        <a:lstStyle/>
        <a:p>
          <a:endParaRPr lang="en-US"/>
        </a:p>
      </dgm:t>
    </dgm:pt>
    <dgm:pt modelId="{DC1F4C1A-58DE-4ED3-BBC6-613D0BB8088D}" type="sibTrans" cxnId="{9E5303C8-D56D-42A3-89C2-FC122C3201D7}">
      <dgm:prSet/>
      <dgm:spPr/>
      <dgm:t>
        <a:bodyPr/>
        <a:lstStyle/>
        <a:p>
          <a:endParaRPr lang="en-US"/>
        </a:p>
      </dgm:t>
    </dgm:pt>
    <dgm:pt modelId="{7499FF84-2789-40A3-AC91-033C21DB0206}">
      <dgm:prSet phldrT="[Text]"/>
      <dgm:spPr/>
      <dgm:t>
        <a:bodyPr/>
        <a:lstStyle/>
        <a:p>
          <a:r>
            <a:rPr lang="en-US" smtClean="0"/>
            <a:t>Berbicara</a:t>
          </a:r>
          <a:endParaRPr lang="en-US" dirty="0"/>
        </a:p>
      </dgm:t>
    </dgm:pt>
    <dgm:pt modelId="{2DB7189D-1611-420F-B4EB-87CCC13A45A8}" type="parTrans" cxnId="{2072FF59-43CC-4C58-BB4C-D7F4715F0BEC}">
      <dgm:prSet/>
      <dgm:spPr/>
      <dgm:t>
        <a:bodyPr/>
        <a:lstStyle/>
        <a:p>
          <a:endParaRPr lang="en-US"/>
        </a:p>
      </dgm:t>
    </dgm:pt>
    <dgm:pt modelId="{6E8D4FAC-0985-4A64-8D17-38227B5BBFD9}" type="sibTrans" cxnId="{2072FF59-43CC-4C58-BB4C-D7F4715F0BEC}">
      <dgm:prSet/>
      <dgm:spPr/>
      <dgm:t>
        <a:bodyPr/>
        <a:lstStyle/>
        <a:p>
          <a:endParaRPr lang="en-US"/>
        </a:p>
      </dgm:t>
    </dgm:pt>
    <dgm:pt modelId="{89B2C3CF-0E7B-4BA7-9176-149C52587EF7}" type="pres">
      <dgm:prSet presAssocID="{FEDF63A8-DF70-41DE-B5E8-4C9AA2157C32}" presName="diagram" presStyleCnt="0">
        <dgm:presLayoutVars>
          <dgm:dir/>
          <dgm:resizeHandles val="exact"/>
        </dgm:presLayoutVars>
      </dgm:prSet>
      <dgm:spPr/>
    </dgm:pt>
    <dgm:pt modelId="{34877A1B-4F54-4398-B31C-3C96EF4CC6E4}" type="pres">
      <dgm:prSet presAssocID="{634F69FB-C935-4891-80DA-69CC24F4033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A59B90-285A-4B38-A5FC-6E344FFE9432}" type="pres">
      <dgm:prSet presAssocID="{1D719016-A027-4FCA-9CE4-02463E9DF888}" presName="sibTrans" presStyleCnt="0"/>
      <dgm:spPr/>
    </dgm:pt>
    <dgm:pt modelId="{754BD5B5-157E-453D-8A7A-262797E43D31}" type="pres">
      <dgm:prSet presAssocID="{1F36AFB2-EF7C-42FB-B355-EFC7A13F84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28078-8FD8-4603-8671-71AE9B493958}" type="pres">
      <dgm:prSet presAssocID="{D60064FF-E69A-42AC-862A-B1995C30BFE3}" presName="sibTrans" presStyleCnt="0"/>
      <dgm:spPr/>
    </dgm:pt>
    <dgm:pt modelId="{B37BEB39-759E-4B70-8436-D5DBE969C6D4}" type="pres">
      <dgm:prSet presAssocID="{D8A5A522-AD7D-4741-8F9D-3146656DC8DE}" presName="node" presStyleLbl="node1" presStyleIdx="2" presStyleCnt="4">
        <dgm:presLayoutVars>
          <dgm:bulletEnabled val="1"/>
        </dgm:presLayoutVars>
      </dgm:prSet>
      <dgm:spPr/>
    </dgm:pt>
    <dgm:pt modelId="{9D7B66D3-B43C-4F7C-9B43-7B35D1A0D7E1}" type="pres">
      <dgm:prSet presAssocID="{DC1F4C1A-58DE-4ED3-BBC6-613D0BB8088D}" presName="sibTrans" presStyleCnt="0"/>
      <dgm:spPr/>
    </dgm:pt>
    <dgm:pt modelId="{B002DC27-4033-4A1C-93E7-C3977A97E110}" type="pres">
      <dgm:prSet presAssocID="{7499FF84-2789-40A3-AC91-033C21DB0206}" presName="node" presStyleLbl="node1" presStyleIdx="3" presStyleCnt="4" custLinFactNeighborX="-621" custLinFactNeighborY="3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5303C8-D56D-42A3-89C2-FC122C3201D7}" srcId="{FEDF63A8-DF70-41DE-B5E8-4C9AA2157C32}" destId="{D8A5A522-AD7D-4741-8F9D-3146656DC8DE}" srcOrd="2" destOrd="0" parTransId="{EAE7EBB3-123C-4A55-AD02-C934ED06D5CF}" sibTransId="{DC1F4C1A-58DE-4ED3-BBC6-613D0BB8088D}"/>
    <dgm:cxn modelId="{3E2E8EF7-3D9D-44C5-A368-2588DAD6207F}" type="presOf" srcId="{FEDF63A8-DF70-41DE-B5E8-4C9AA2157C32}" destId="{89B2C3CF-0E7B-4BA7-9176-149C52587EF7}" srcOrd="0" destOrd="0" presId="urn:microsoft.com/office/officeart/2005/8/layout/default"/>
    <dgm:cxn modelId="{DA15A50B-2B7C-4C9C-A10B-B27D977C58EF}" type="presOf" srcId="{D8A5A522-AD7D-4741-8F9D-3146656DC8DE}" destId="{B37BEB39-759E-4B70-8436-D5DBE969C6D4}" srcOrd="0" destOrd="0" presId="urn:microsoft.com/office/officeart/2005/8/layout/default"/>
    <dgm:cxn modelId="{C1941F56-1EC6-494D-B26A-A6D061C54A5E}" type="presOf" srcId="{7499FF84-2789-40A3-AC91-033C21DB0206}" destId="{B002DC27-4033-4A1C-93E7-C3977A97E110}" srcOrd="0" destOrd="0" presId="urn:microsoft.com/office/officeart/2005/8/layout/default"/>
    <dgm:cxn modelId="{2072FF59-43CC-4C58-BB4C-D7F4715F0BEC}" srcId="{FEDF63A8-DF70-41DE-B5E8-4C9AA2157C32}" destId="{7499FF84-2789-40A3-AC91-033C21DB0206}" srcOrd="3" destOrd="0" parTransId="{2DB7189D-1611-420F-B4EB-87CCC13A45A8}" sibTransId="{6E8D4FAC-0985-4A64-8D17-38227B5BBFD9}"/>
    <dgm:cxn modelId="{90248167-C8EB-42EA-BDC9-5AA525531C40}" srcId="{FEDF63A8-DF70-41DE-B5E8-4C9AA2157C32}" destId="{1F36AFB2-EF7C-42FB-B355-EFC7A13F84AA}" srcOrd="1" destOrd="0" parTransId="{36836EFB-37CD-4517-9174-3E4389D67FFF}" sibTransId="{D60064FF-E69A-42AC-862A-B1995C30BFE3}"/>
    <dgm:cxn modelId="{3CB8B639-F54A-4EF0-98E7-0B6DD1D57960}" type="presOf" srcId="{1F36AFB2-EF7C-42FB-B355-EFC7A13F84AA}" destId="{754BD5B5-157E-453D-8A7A-262797E43D31}" srcOrd="0" destOrd="0" presId="urn:microsoft.com/office/officeart/2005/8/layout/default"/>
    <dgm:cxn modelId="{82547FDE-3D20-42D2-B72D-9CFDFA636356}" type="presOf" srcId="{634F69FB-C935-4891-80DA-69CC24F4033B}" destId="{34877A1B-4F54-4398-B31C-3C96EF4CC6E4}" srcOrd="0" destOrd="0" presId="urn:microsoft.com/office/officeart/2005/8/layout/default"/>
    <dgm:cxn modelId="{F9A9059A-0030-4404-A929-0488A38D417E}" srcId="{FEDF63A8-DF70-41DE-B5E8-4C9AA2157C32}" destId="{634F69FB-C935-4891-80DA-69CC24F4033B}" srcOrd="0" destOrd="0" parTransId="{8796B42B-34F4-41DF-896A-070FEB919517}" sibTransId="{1D719016-A027-4FCA-9CE4-02463E9DF888}"/>
    <dgm:cxn modelId="{9751998E-F6D0-4A85-BA83-6281AA2C1B99}" type="presParOf" srcId="{89B2C3CF-0E7B-4BA7-9176-149C52587EF7}" destId="{34877A1B-4F54-4398-B31C-3C96EF4CC6E4}" srcOrd="0" destOrd="0" presId="urn:microsoft.com/office/officeart/2005/8/layout/default"/>
    <dgm:cxn modelId="{C668A7C5-9574-49C5-9BF2-D972347D5F7E}" type="presParOf" srcId="{89B2C3CF-0E7B-4BA7-9176-149C52587EF7}" destId="{1BA59B90-285A-4B38-A5FC-6E344FFE9432}" srcOrd="1" destOrd="0" presId="urn:microsoft.com/office/officeart/2005/8/layout/default"/>
    <dgm:cxn modelId="{C84105FE-AB18-424E-9190-C03EAF1061BA}" type="presParOf" srcId="{89B2C3CF-0E7B-4BA7-9176-149C52587EF7}" destId="{754BD5B5-157E-453D-8A7A-262797E43D31}" srcOrd="2" destOrd="0" presId="urn:microsoft.com/office/officeart/2005/8/layout/default"/>
    <dgm:cxn modelId="{1AECF10A-34C2-4022-946F-12C023BD79AC}" type="presParOf" srcId="{89B2C3CF-0E7B-4BA7-9176-149C52587EF7}" destId="{F4028078-8FD8-4603-8671-71AE9B493958}" srcOrd="3" destOrd="0" presId="urn:microsoft.com/office/officeart/2005/8/layout/default"/>
    <dgm:cxn modelId="{712B1861-0BB6-4BCD-8099-702DA36241DF}" type="presParOf" srcId="{89B2C3CF-0E7B-4BA7-9176-149C52587EF7}" destId="{B37BEB39-759E-4B70-8436-D5DBE969C6D4}" srcOrd="4" destOrd="0" presId="urn:microsoft.com/office/officeart/2005/8/layout/default"/>
    <dgm:cxn modelId="{FEE6ADA6-FC9B-4BA5-9E97-45F1BA7EEF76}" type="presParOf" srcId="{89B2C3CF-0E7B-4BA7-9176-149C52587EF7}" destId="{9D7B66D3-B43C-4F7C-9B43-7B35D1A0D7E1}" srcOrd="5" destOrd="0" presId="urn:microsoft.com/office/officeart/2005/8/layout/default"/>
    <dgm:cxn modelId="{18BD87C0-F326-404A-9C94-54D4600F2EB6}" type="presParOf" srcId="{89B2C3CF-0E7B-4BA7-9176-149C52587EF7}" destId="{B002DC27-4033-4A1C-93E7-C3977A97E110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172" y="76200"/>
            <a:ext cx="6172200" cy="228600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81058" y="76200"/>
            <a:ext cx="28194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:\Manajemen Prodi\logo fki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5991529"/>
            <a:ext cx="2895600" cy="790271"/>
          </a:xfrm>
          <a:prstGeom prst="rect">
            <a:avLst/>
          </a:prstGeom>
          <a:noFill/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" TargetMode="External"/><Relationship Id="rId7" Type="http://schemas.openxmlformats.org/officeDocument/2006/relationships/hyperlink" Target="http://libgen.io/" TargetMode="External"/><Relationship Id="rId2" Type="http://schemas.openxmlformats.org/officeDocument/2006/relationships/hyperlink" Target="http://www.sciencedirec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en.lib.rus.ec/" TargetMode="External"/><Relationship Id="rId5" Type="http://schemas.openxmlformats.org/officeDocument/2006/relationships/hyperlink" Target="http://eric.ed.gov/" TargetMode="External"/><Relationship Id="rId4" Type="http://schemas.openxmlformats.org/officeDocument/2006/relationships/hyperlink" Target="http://www.tandfonlin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il.uns.ac.id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urnal.uns.ac.id/" TargetMode="External"/><Relationship Id="rId2" Type="http://schemas.openxmlformats.org/officeDocument/2006/relationships/hyperlink" Target="https://uns.ac.id/id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prints.uns.ac.id/" TargetMode="External"/><Relationship Id="rId4" Type="http://schemas.openxmlformats.org/officeDocument/2006/relationships/hyperlink" Target="https://digilib.uns.ac.id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4tkmatematika.org/category/produk-pilihan/" TargetMode="External"/><Relationship Id="rId2" Type="http://schemas.openxmlformats.org/officeDocument/2006/relationships/hyperlink" Target="http://p4tkmatematika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4tkpknips.org/download" TargetMode="External"/><Relationship Id="rId4" Type="http://schemas.openxmlformats.org/officeDocument/2006/relationships/hyperlink" Target="http://p4tkpknips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eanggotaan.pnri.go.id/" TargetMode="External"/><Relationship Id="rId2" Type="http://schemas.openxmlformats.org/officeDocument/2006/relationships/hyperlink" Target="http://e-resources.perpusnas.go.id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5400" b="1" i="1" dirty="0" smtClean="0"/>
              <a:t>IT for Academic Purposes (ITAP)</a:t>
            </a:r>
            <a:endParaRPr lang="en-US" sz="5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38200" y="4724400"/>
            <a:ext cx="74676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PROGRAM STUDI S-1 PGSD KEBUMEN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720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Moh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Salimi</a:t>
            </a:r>
            <a:endParaRPr kumimoji="0" lang="en-US" sz="44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http://www.sciencedirect.com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http://link.springer.com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http://www.tandfonline.com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http://eric.ed.gov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http://gen.lib.rus.ec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http://libgen.io</a:t>
            </a:r>
            <a:r>
              <a:rPr lang="en-US" dirty="0" smtClean="0">
                <a:hlinkClick r:id="rId7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Mengkomunikasikan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 smtClean="0"/>
          </a:p>
          <a:p>
            <a:r>
              <a:rPr lang="en-US" dirty="0" err="1" smtClean="0"/>
              <a:t>blogspot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wordpress</a:t>
            </a:r>
            <a:endParaRPr lang="en-US" dirty="0" smtClean="0"/>
          </a:p>
          <a:p>
            <a:r>
              <a:rPr lang="en-US" dirty="0" err="1" smtClean="0"/>
              <a:t>kompasiana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massa</a:t>
            </a:r>
            <a:r>
              <a:rPr lang="en-US" dirty="0" smtClean="0"/>
              <a:t> (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jurnal</a:t>
            </a:r>
            <a:endParaRPr lang="en-US" dirty="0" smtClean="0"/>
          </a:p>
          <a:p>
            <a:r>
              <a:rPr lang="en-US" dirty="0" err="1" smtClean="0"/>
              <a:t>prosiding</a:t>
            </a:r>
            <a:endParaRPr lang="en-US" dirty="0" smtClean="0"/>
          </a:p>
          <a:p>
            <a:r>
              <a:rPr lang="en-US" dirty="0" err="1" smtClean="0"/>
              <a:t>dll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Pesan</a:t>
            </a:r>
            <a:r>
              <a:rPr lang="en-US" b="1" dirty="0" smtClean="0"/>
              <a:t> Lain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e-mail= @</a:t>
            </a:r>
            <a:r>
              <a:rPr lang="en-US" dirty="0" err="1" smtClean="0"/>
              <a:t>student.uns.ac.id</a:t>
            </a:r>
            <a:endParaRPr lang="en-US" dirty="0" smtClean="0"/>
          </a:p>
          <a:p>
            <a:r>
              <a:rPr lang="en-US" dirty="0" err="1" smtClean="0"/>
              <a:t>melalui</a:t>
            </a:r>
            <a:r>
              <a:rPr lang="en-US" dirty="0" smtClean="0"/>
              <a:t>= </a:t>
            </a:r>
            <a:r>
              <a:rPr lang="en-US" dirty="0" smtClean="0">
                <a:hlinkClick r:id="rId2"/>
              </a:rPr>
              <a:t>https://profil.uns.ac.id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Diskusi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Harapan</a:t>
            </a:r>
            <a:r>
              <a:rPr lang="en-US" b="1" dirty="0" smtClean="0"/>
              <a:t> = 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Apa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IT?</a:t>
            </a:r>
          </a:p>
          <a:p>
            <a:r>
              <a:rPr lang="en-US" dirty="0" smtClean="0"/>
              <a:t>Academic Purposes?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Academic as Scientific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Mengamati</a:t>
            </a:r>
            <a:endParaRPr lang="en-US" dirty="0" smtClean="0"/>
          </a:p>
          <a:p>
            <a:r>
              <a:rPr lang="en-US" dirty="0" err="1" smtClean="0"/>
              <a:t>Menanya</a:t>
            </a:r>
            <a:endParaRPr lang="en-US" dirty="0" smtClean="0"/>
          </a:p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Mengkomunikasikan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124200" y="1828800"/>
            <a:ext cx="5334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1981200"/>
            <a:ext cx="2971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Mengamati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err="1" smtClean="0"/>
              <a:t>Menanya</a:t>
            </a:r>
            <a:endParaRPr lang="en-US" b="1" dirty="0"/>
          </a:p>
        </p:txBody>
      </p:sp>
      <p:sp>
        <p:nvSpPr>
          <p:cNvPr id="6" name="Right Brace 5"/>
          <p:cNvSpPr/>
          <p:nvPr/>
        </p:nvSpPr>
        <p:spPr>
          <a:xfrm>
            <a:off x="4724400" y="3048000"/>
            <a:ext cx="685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3200400"/>
            <a:ext cx="2971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Mencari</a:t>
            </a:r>
            <a:r>
              <a:rPr lang="en-US" dirty="0" smtClean="0"/>
              <a:t>,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err="1" smtClean="0"/>
              <a:t>Menjawab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Pola</a:t>
            </a:r>
            <a:r>
              <a:rPr lang="en-US" b="1" i="1" dirty="0" smtClean="0"/>
              <a:t> Learning Trajectory </a:t>
            </a:r>
            <a:r>
              <a:rPr lang="en-US" b="1" dirty="0" err="1" smtClean="0"/>
              <a:t>Mahasiswa</a:t>
            </a:r>
            <a:r>
              <a:rPr lang="en-US" b="1" dirty="0" smtClean="0"/>
              <a:t> PGSD </a:t>
            </a:r>
            <a:r>
              <a:rPr lang="en-US" b="1" dirty="0" err="1" smtClean="0"/>
              <a:t>Kebumen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3733800" y="1828800"/>
            <a:ext cx="5181600" cy="388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5638800" y="2286000"/>
            <a:ext cx="1524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Semester 1-2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33800" y="2743200"/>
            <a:ext cx="1676400" cy="2209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86600" y="2743200"/>
            <a:ext cx="1676400" cy="2209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Up Arrow 16"/>
          <p:cNvSpPr/>
          <p:nvPr/>
        </p:nvSpPr>
        <p:spPr>
          <a:xfrm>
            <a:off x="4876800" y="4953000"/>
            <a:ext cx="2971800" cy="60960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2209800"/>
            <a:ext cx="8382000" cy="2819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19200" y="2286000"/>
            <a:ext cx="1676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Semester 3-8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Power of</a:t>
            </a:r>
            <a:r>
              <a:rPr lang="en-US" b="1" dirty="0" smtClean="0"/>
              <a:t> </a:t>
            </a:r>
            <a:r>
              <a:rPr lang="en-US" b="1" dirty="0" err="1" smtClean="0"/>
              <a:t>Empat</a:t>
            </a:r>
            <a:r>
              <a:rPr lang="en-US" b="1" dirty="0" smtClean="0"/>
              <a:t> </a:t>
            </a:r>
            <a:r>
              <a:rPr lang="en-US" b="1" dirty="0" err="1" smtClean="0"/>
              <a:t>Keterampilan</a:t>
            </a:r>
            <a:r>
              <a:rPr lang="en-US" b="1" dirty="0" smtClean="0"/>
              <a:t> </a:t>
            </a:r>
            <a:r>
              <a:rPr lang="en-US" b="1" dirty="0" err="1" smtClean="0"/>
              <a:t>Berbahasa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938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6"/>
          <p:cNvSpPr/>
          <p:nvPr/>
        </p:nvSpPr>
        <p:spPr>
          <a:xfrm>
            <a:off x="4296228" y="2438400"/>
            <a:ext cx="609600" cy="3810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267200" y="4800600"/>
            <a:ext cx="609600" cy="3810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315334">
            <a:off x="3748253" y="3598384"/>
            <a:ext cx="1653866" cy="3810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8917772">
            <a:off x="3733846" y="3541940"/>
            <a:ext cx="1653866" cy="3810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Mengamati-Menanya-Mencari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lain </a:t>
            </a:r>
            <a:r>
              <a:rPr lang="en-US" dirty="0" err="1" smtClean="0"/>
              <a:t>pendukung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https://uns.ac.id/id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https://jurnal.uns.ac.id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https://digilib.uns.ac.id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/>
              </a:rPr>
              <a:t>https://eprints.uns.ac.id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http://p4tkmatematika.org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http://p4tkmatematika.org/category/produk-pilihan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http://p4tkpknips.org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p4tkpknips.org/download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http://e-resources.perpusnas.go.id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http://keanggotaan.pnri.go.id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mple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Tamplete</Template>
  <TotalTime>4300</TotalTime>
  <Words>181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Tamplete</vt:lpstr>
      <vt:lpstr>IT for Academic Purposes (ITAP)</vt:lpstr>
      <vt:lpstr>Harapan = …</vt:lpstr>
      <vt:lpstr>Apa?</vt:lpstr>
      <vt:lpstr>Academic as Scientific</vt:lpstr>
      <vt:lpstr>Pola Learning Trajectory Mahasiswa PGSD Kebumen</vt:lpstr>
      <vt:lpstr>The Power of Empat Keterampilan Berbahasa</vt:lpstr>
      <vt:lpstr>Mengamati-Menanya-Mencari Informasi</vt:lpstr>
      <vt:lpstr>Slide 8</vt:lpstr>
      <vt:lpstr>Slide 9</vt:lpstr>
      <vt:lpstr>Slide 10</vt:lpstr>
      <vt:lpstr>Mengolah Informasi</vt:lpstr>
      <vt:lpstr>Mengkomunikasikan</vt:lpstr>
      <vt:lpstr>Pesan Lain</vt:lpstr>
      <vt:lpstr>Diskusi</vt:lpstr>
    </vt:vector>
  </TitlesOfParts>
  <Company>SCM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GREEN</cp:lastModifiedBy>
  <cp:revision>26</cp:revision>
  <dcterms:created xsi:type="dcterms:W3CDTF">2015-03-05T04:38:06Z</dcterms:created>
  <dcterms:modified xsi:type="dcterms:W3CDTF">2016-09-13T01:52:35Z</dcterms:modified>
</cp:coreProperties>
</file>